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1" r:id="rId4"/>
  </p:sldMasterIdLst>
  <p:notesMasterIdLst>
    <p:notesMasterId r:id="rId16"/>
  </p:notesMasterIdLst>
  <p:handoutMasterIdLst>
    <p:handoutMasterId r:id="rId17"/>
  </p:handoutMasterIdLst>
  <p:sldIdLst>
    <p:sldId id="2625" r:id="rId5"/>
    <p:sldId id="2670" r:id="rId6"/>
    <p:sldId id="2674" r:id="rId7"/>
    <p:sldId id="2707" r:id="rId8"/>
    <p:sldId id="2672" r:id="rId9"/>
    <p:sldId id="2708" r:id="rId10"/>
    <p:sldId id="2700" r:id="rId11"/>
    <p:sldId id="2680" r:id="rId12"/>
    <p:sldId id="2682" r:id="rId13"/>
    <p:sldId id="2683" r:id="rId14"/>
    <p:sldId id="268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896" userDrawn="1">
          <p15:clr>
            <a:srgbClr val="A4A3A4"/>
          </p15:clr>
        </p15:guide>
        <p15:guide id="2" orient="horz" pos="2736" userDrawn="1">
          <p15:clr>
            <a:srgbClr val="A4A3A4"/>
          </p15:clr>
        </p15:guide>
        <p15:guide id="3" orient="horz" pos="158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4C89"/>
    <a:srgbClr val="000000"/>
    <a:srgbClr val="FF3300"/>
    <a:srgbClr val="009193"/>
    <a:srgbClr val="8E8E93"/>
    <a:srgbClr val="407AAA"/>
    <a:srgbClr val="A09FA1"/>
    <a:srgbClr val="78AAD6"/>
    <a:srgbClr val="E7E7EB"/>
    <a:srgbClr val="A6A7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37" autoAdjust="0"/>
    <p:restoredTop sz="56601" autoAdjust="0"/>
  </p:normalViewPr>
  <p:slideViewPr>
    <p:cSldViewPr snapToGrid="0">
      <p:cViewPr varScale="1">
        <p:scale>
          <a:sx n="46" d="100"/>
          <a:sy n="46" d="100"/>
        </p:scale>
        <p:origin x="2050" y="72"/>
      </p:cViewPr>
      <p:guideLst>
        <p:guide pos="4896"/>
        <p:guide orient="horz" pos="2736"/>
        <p:guide orient="horz" pos="1584"/>
      </p:guideLst>
    </p:cSldViewPr>
  </p:slideViewPr>
  <p:notesTextViewPr>
    <p:cViewPr>
      <p:scale>
        <a:sx n="1" d="1"/>
        <a:sy n="1" d="1"/>
      </p:scale>
      <p:origin x="0" y="0"/>
    </p:cViewPr>
  </p:notesTextViewPr>
  <p:notesViewPr>
    <p:cSldViewPr snapToGrid="0">
      <p:cViewPr>
        <p:scale>
          <a:sx n="1" d="2"/>
          <a:sy n="1" d="2"/>
        </p:scale>
        <p:origin x="3480" y="41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AF991A5-9EF6-CF47-A32B-BA461F649EE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3078FC4-B93E-A341-86D9-CD16E07912E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32CCBB0-EC24-8542-B600-CAB57DADCF2A}" type="datetimeFigureOut">
              <a:rPr lang="en-US" smtClean="0"/>
              <a:t>8/13/2024</a:t>
            </a:fld>
            <a:endParaRPr lang="en-US"/>
          </a:p>
        </p:txBody>
      </p:sp>
      <p:sp>
        <p:nvSpPr>
          <p:cNvPr id="4" name="Footer Placeholder 3">
            <a:extLst>
              <a:ext uri="{FF2B5EF4-FFF2-40B4-BE49-F238E27FC236}">
                <a16:creationId xmlns:a16="http://schemas.microsoft.com/office/drawing/2014/main" id="{729AA136-DFE7-E44C-B739-1953F678527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2F968B8-E1FB-BD43-A74E-1D7C2821BB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C708EB-2C14-434A-AB01-29F14D590F7C}" type="slidenum">
              <a:rPr lang="en-US" smtClean="0"/>
              <a:t>‹#›</a:t>
            </a:fld>
            <a:endParaRPr lang="en-US"/>
          </a:p>
        </p:txBody>
      </p:sp>
    </p:spTree>
    <p:extLst>
      <p:ext uri="{BB962C8B-B14F-4D97-AF65-F5344CB8AC3E}">
        <p14:creationId xmlns:p14="http://schemas.microsoft.com/office/powerpoint/2010/main" val="2089742457"/>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2.png>
</file>

<file path=ppt/media/image3.png>
</file>

<file path=ppt/media/image4.jp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4EC2FF-9F02-A64F-8DB8-D77B473D2BB9}" type="datetimeFigureOut">
              <a:rPr lang="en-US" smtClean="0"/>
              <a:t>8/13/2024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F82A84-DAAD-9142-8426-8B65A4992BD8}" type="slidenum">
              <a:rPr lang="en-US" smtClean="0"/>
              <a:t>‹#›</a:t>
            </a:fld>
            <a:endParaRPr lang="en-US"/>
          </a:p>
        </p:txBody>
      </p:sp>
    </p:spTree>
    <p:extLst>
      <p:ext uri="{BB962C8B-B14F-4D97-AF65-F5344CB8AC3E}">
        <p14:creationId xmlns:p14="http://schemas.microsoft.com/office/powerpoint/2010/main" val="1621763714"/>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GB" dirty="0"/>
              <a:t>Bring cards along to the presentation</a:t>
            </a:r>
          </a:p>
          <a:p>
            <a:endParaRPr lang="en-GB" dirty="0"/>
          </a:p>
          <a:p>
            <a:r>
              <a:rPr lang="en-GB" dirty="0"/>
              <a:t>ANN vs NEAT don’t need to differentiate</a:t>
            </a:r>
          </a:p>
          <a:p>
            <a:endParaRPr lang="en-GB" dirty="0"/>
          </a:p>
          <a:p>
            <a:r>
              <a:rPr lang="en-GB" dirty="0"/>
              <a:t>Can’t know what’s in a digital twin</a:t>
            </a:r>
          </a:p>
          <a:p>
            <a:endParaRPr lang="en-GB" dirty="0"/>
          </a:p>
          <a:p>
            <a:r>
              <a:rPr lang="en-GB" dirty="0"/>
              <a:t>Move the so what earlier</a:t>
            </a:r>
          </a:p>
          <a:p>
            <a:endParaRPr lang="en-GB" dirty="0"/>
          </a:p>
          <a:p>
            <a:r>
              <a:rPr lang="en-GB" dirty="0"/>
              <a:t>Cut down jack and jill version on how can it be applied to other things.</a:t>
            </a:r>
          </a:p>
          <a:p>
            <a:endParaRPr lang="en-GB" dirty="0"/>
          </a:p>
          <a:p>
            <a:r>
              <a:rPr lang="en-GB" dirty="0"/>
              <a:t>Would be good to have "an ending" - not the lessons bits more did you do what you set out to do - did the ai win - can I see it etc </a:t>
            </a:r>
            <a:r>
              <a:rPr lang="en-GB" dirty="0" err="1"/>
              <a:t>etc</a:t>
            </a:r>
            <a:r>
              <a:rPr lang="en-GB" dirty="0"/>
              <a:t> great technically though - Jordans right maybe too much for beginners  Thanks </a:t>
            </a:r>
          </a:p>
          <a:p>
            <a:endParaRPr lang="en-GB" dirty="0"/>
          </a:p>
          <a:p>
            <a:r>
              <a:rPr lang="en-GB" dirty="0"/>
              <a:t>BLUF.</a:t>
            </a:r>
          </a:p>
        </p:txBody>
      </p:sp>
    </p:spTree>
    <p:extLst>
      <p:ext uri="{BB962C8B-B14F-4D97-AF65-F5344CB8AC3E}">
        <p14:creationId xmlns:p14="http://schemas.microsoft.com/office/powerpoint/2010/main" val="39308766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Over time we can see the average score obtained by the algorithm increase until we stopped it at 30 generations.</a:t>
            </a:r>
          </a:p>
          <a:p>
            <a:endParaRPr lang="en-GB" dirty="0"/>
          </a:p>
          <a:p>
            <a:r>
              <a:rPr lang="en-GB" dirty="0"/>
              <a:t>300 generations with 150 members with 2000 games over generation = 90,000,000 games played.</a:t>
            </a:r>
          </a:p>
        </p:txBody>
      </p:sp>
    </p:spTree>
    <p:extLst>
      <p:ext uri="{BB962C8B-B14F-4D97-AF65-F5344CB8AC3E}">
        <p14:creationId xmlns:p14="http://schemas.microsoft.com/office/powerpoint/2010/main" val="4062092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Kids like playing dragon wood</a:t>
            </a:r>
          </a:p>
          <a:p>
            <a:endParaRPr lang="en-GB" dirty="0"/>
          </a:p>
          <a:p>
            <a:r>
              <a:rPr lang="en-GB" dirty="0"/>
              <a:t>Increasingly getting better at it</a:t>
            </a:r>
          </a:p>
          <a:p>
            <a:endParaRPr lang="en-GB" dirty="0"/>
          </a:p>
          <a:p>
            <a:r>
              <a:rPr lang="en-GB" dirty="0"/>
              <a:t>I needed some help and strategies to beat my children</a:t>
            </a:r>
          </a:p>
          <a:p>
            <a:endParaRPr lang="en-GB" dirty="0"/>
          </a:p>
          <a:p>
            <a:r>
              <a:rPr lang="en-GB" dirty="0"/>
              <a:t>So I turned to Machine Learning</a:t>
            </a:r>
          </a:p>
        </p:txBody>
      </p:sp>
    </p:spTree>
    <p:extLst>
      <p:ext uri="{BB962C8B-B14F-4D97-AF65-F5344CB8AC3E}">
        <p14:creationId xmlns:p14="http://schemas.microsoft.com/office/powerpoint/2010/main" val="2239064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algn="l">
              <a:buFont typeface="Arial" panose="020B0604020202020204" pitchFamily="34" charset="0"/>
              <a:buNone/>
            </a:pPr>
            <a:endParaRPr lang="en-GB" b="1" i="0" dirty="0">
              <a:solidFill>
                <a:srgbClr val="1F2328"/>
              </a:solidFill>
              <a:effectLst/>
              <a:highlight>
                <a:srgbClr val="FFFFFF"/>
              </a:highlight>
              <a:latin typeface="-apple-system"/>
            </a:endParaRPr>
          </a:p>
          <a:p>
            <a:pPr algn="l">
              <a:buFont typeface="Arial" panose="020B0604020202020204" pitchFamily="34" charset="0"/>
              <a:buChar char="•"/>
            </a:pPr>
            <a:r>
              <a:rPr lang="en-GB" b="1" i="0" dirty="0">
                <a:solidFill>
                  <a:srgbClr val="1F2328"/>
                </a:solidFill>
                <a:effectLst/>
                <a:highlight>
                  <a:srgbClr val="FFFFFF"/>
                </a:highlight>
                <a:latin typeface="-apple-system"/>
              </a:rPr>
              <a:t>Agent.</a:t>
            </a:r>
            <a:r>
              <a:rPr lang="en-GB" b="0" i="0" dirty="0">
                <a:solidFill>
                  <a:srgbClr val="1F2328"/>
                </a:solidFill>
                <a:effectLst/>
                <a:highlight>
                  <a:srgbClr val="FFFFFF"/>
                </a:highlight>
                <a:latin typeface="-apple-system"/>
              </a:rPr>
              <a:t> An AI controlled user that can perform actions on the environment given a game state and receive a reward for those actions. </a:t>
            </a:r>
          </a:p>
          <a:p>
            <a:pPr algn="l">
              <a:buFont typeface="Arial" panose="020B0604020202020204" pitchFamily="34" charset="0"/>
              <a:buChar char="•"/>
            </a:pPr>
            <a:endParaRPr lang="en-GB" b="1" i="0" dirty="0">
              <a:solidFill>
                <a:srgbClr val="1F2328"/>
              </a:solidFill>
              <a:effectLst/>
              <a:highlight>
                <a:srgbClr val="FFFFFF"/>
              </a:highlight>
              <a:latin typeface="-apple-system"/>
            </a:endParaRPr>
          </a:p>
          <a:p>
            <a:pPr algn="l">
              <a:buFont typeface="Arial" panose="020B0604020202020204" pitchFamily="34" charset="0"/>
              <a:buChar char="•"/>
            </a:pPr>
            <a:r>
              <a:rPr lang="en-GB" b="1" i="0" dirty="0">
                <a:solidFill>
                  <a:srgbClr val="1F2328"/>
                </a:solidFill>
                <a:effectLst/>
                <a:highlight>
                  <a:srgbClr val="FFFFFF"/>
                </a:highlight>
                <a:latin typeface="-apple-system"/>
              </a:rPr>
              <a:t>Environment.</a:t>
            </a:r>
            <a:r>
              <a:rPr lang="en-GB" b="0" i="0" dirty="0">
                <a:solidFill>
                  <a:srgbClr val="1F2328"/>
                </a:solidFill>
                <a:effectLst/>
                <a:highlight>
                  <a:srgbClr val="FFFFFF"/>
                </a:highlight>
                <a:latin typeface="-apple-system"/>
              </a:rPr>
              <a:t> The environment is the entity we are a looking to learn from. </a:t>
            </a:r>
          </a:p>
          <a:p>
            <a:pPr algn="l">
              <a:buFont typeface="Arial" panose="020B0604020202020204" pitchFamily="34" charset="0"/>
              <a:buChar char="•"/>
            </a:pPr>
            <a:endParaRPr lang="en-GB" b="0" i="0" dirty="0">
              <a:solidFill>
                <a:srgbClr val="1F2328"/>
              </a:solidFill>
              <a:effectLst/>
              <a:highlight>
                <a:srgbClr val="FFFFFF"/>
              </a:highlight>
              <a:latin typeface="-apple-system"/>
            </a:endParaRPr>
          </a:p>
          <a:p>
            <a:pPr algn="l">
              <a:buFont typeface="Arial" panose="020B0604020202020204" pitchFamily="34" charset="0"/>
              <a:buChar char="•"/>
            </a:pPr>
            <a:r>
              <a:rPr lang="en-GB" b="1" i="0" dirty="0">
                <a:solidFill>
                  <a:srgbClr val="1F2328"/>
                </a:solidFill>
                <a:effectLst/>
                <a:highlight>
                  <a:srgbClr val="FFFFFF"/>
                </a:highlight>
                <a:latin typeface="-apple-system"/>
              </a:rPr>
              <a:t>State.</a:t>
            </a:r>
            <a:r>
              <a:rPr lang="en-GB" b="0" i="0" dirty="0">
                <a:solidFill>
                  <a:srgbClr val="1F2328"/>
                </a:solidFill>
                <a:effectLst/>
                <a:highlight>
                  <a:srgbClr val="FFFFFF"/>
                </a:highlight>
                <a:latin typeface="-apple-system"/>
              </a:rPr>
              <a:t> The state of the environment is a set of variables that describe the current game. This is something we have to devise and make sure it includes enough information for the AI to learn from. </a:t>
            </a:r>
          </a:p>
          <a:p>
            <a:pPr algn="l">
              <a:buFont typeface="Arial" panose="020B0604020202020204" pitchFamily="34" charset="0"/>
              <a:buChar char="•"/>
            </a:pPr>
            <a:endParaRPr lang="en-GB" b="0" i="0" dirty="0">
              <a:solidFill>
                <a:srgbClr val="1F2328"/>
              </a:solidFill>
              <a:effectLst/>
              <a:highlight>
                <a:srgbClr val="FFFFFF"/>
              </a:highlight>
              <a:latin typeface="-apple-system"/>
            </a:endParaRPr>
          </a:p>
          <a:p>
            <a:pPr algn="l">
              <a:buFont typeface="Arial" panose="020B0604020202020204" pitchFamily="34" charset="0"/>
              <a:buChar char="•"/>
            </a:pPr>
            <a:r>
              <a:rPr lang="en-GB" b="1" i="0" dirty="0">
                <a:solidFill>
                  <a:srgbClr val="1F2328"/>
                </a:solidFill>
                <a:effectLst/>
                <a:highlight>
                  <a:srgbClr val="FFFFFF"/>
                </a:highlight>
                <a:latin typeface="-apple-system"/>
              </a:rPr>
              <a:t>Action.</a:t>
            </a:r>
            <a:r>
              <a:rPr lang="en-GB" b="0" i="0" dirty="0">
                <a:solidFill>
                  <a:srgbClr val="1F2328"/>
                </a:solidFill>
                <a:effectLst/>
                <a:highlight>
                  <a:srgbClr val="FFFFFF"/>
                </a:highlight>
                <a:latin typeface="-apple-system"/>
              </a:rPr>
              <a:t> The action or decision that the AI has performed. </a:t>
            </a:r>
          </a:p>
          <a:p>
            <a:pPr algn="l">
              <a:buFont typeface="Arial" panose="020B0604020202020204" pitchFamily="34" charset="0"/>
              <a:buChar char="•"/>
            </a:pPr>
            <a:endParaRPr lang="en-GB" b="0" i="0" dirty="0">
              <a:solidFill>
                <a:srgbClr val="1F2328"/>
              </a:solidFill>
              <a:effectLst/>
              <a:highlight>
                <a:srgbClr val="FFFFFF"/>
              </a:highlight>
              <a:latin typeface="-apple-system"/>
            </a:endParaRPr>
          </a:p>
          <a:p>
            <a:pPr algn="l">
              <a:buFont typeface="Arial" panose="020B0604020202020204" pitchFamily="34" charset="0"/>
              <a:buChar char="•"/>
            </a:pPr>
            <a:r>
              <a:rPr lang="en-GB" b="1" i="0" dirty="0">
                <a:solidFill>
                  <a:srgbClr val="1F2328"/>
                </a:solidFill>
                <a:effectLst/>
                <a:highlight>
                  <a:srgbClr val="FFFFFF"/>
                </a:highlight>
                <a:latin typeface="-apple-system"/>
              </a:rPr>
              <a:t>Reward.</a:t>
            </a:r>
            <a:r>
              <a:rPr lang="en-GB" b="0" i="0" dirty="0">
                <a:solidFill>
                  <a:srgbClr val="1F2328"/>
                </a:solidFill>
                <a:effectLst/>
                <a:highlight>
                  <a:srgbClr val="FFFFFF"/>
                </a:highlight>
                <a:latin typeface="-apple-system"/>
              </a:rPr>
              <a:t> This is a function that provides a numerical measure on the suitability of the AI's action within the environment for the given state. This is for us to define and should reward the AI to prioritise beneficial behaviour. In our case we want to prioritise not only getting points but also winning the game.</a:t>
            </a:r>
          </a:p>
        </p:txBody>
      </p:sp>
    </p:spTree>
    <p:extLst>
      <p:ext uri="{BB962C8B-B14F-4D97-AF65-F5344CB8AC3E}">
        <p14:creationId xmlns:p14="http://schemas.microsoft.com/office/powerpoint/2010/main" val="3984267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algn="l">
              <a:buFont typeface="Arial" panose="020B0604020202020204" pitchFamily="34" charset="0"/>
              <a:buNone/>
            </a:pPr>
            <a:endParaRPr lang="en-GB" b="0" i="0" dirty="0">
              <a:solidFill>
                <a:srgbClr val="1F2328"/>
              </a:solidFill>
              <a:effectLst/>
              <a:highlight>
                <a:srgbClr val="FFFFFF"/>
              </a:highlight>
              <a:latin typeface="-apple-system"/>
            </a:endParaRPr>
          </a:p>
        </p:txBody>
      </p:sp>
    </p:spTree>
    <p:extLst>
      <p:ext uri="{BB962C8B-B14F-4D97-AF65-F5344CB8AC3E}">
        <p14:creationId xmlns:p14="http://schemas.microsoft.com/office/powerpoint/2010/main" val="186164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6422594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4475184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dirty="0"/>
              <a:t>“Evolutionary” Algorithm used to generate Artificial Neural Networks to solve problems</a:t>
            </a:r>
          </a:p>
          <a:p>
            <a:pPr marL="0" indent="0">
              <a:buNone/>
            </a:pPr>
            <a:endParaRPr lang="en-GB" dirty="0"/>
          </a:p>
          <a:p>
            <a:pPr marL="0" indent="0">
              <a:buNone/>
            </a:pPr>
            <a:r>
              <a:rPr lang="en-GB" dirty="0"/>
              <a:t>Varies weights, biases and structure of Neural Network to find best solution.</a:t>
            </a:r>
          </a:p>
          <a:p>
            <a:pPr marL="0" indent="0">
              <a:buNone/>
            </a:pPr>
            <a:endParaRPr lang="en-GB" dirty="0"/>
          </a:p>
          <a:p>
            <a:pPr marL="0" indent="0">
              <a:buNone/>
            </a:pPr>
            <a:r>
              <a:rPr lang="en-GB" dirty="0"/>
              <a:t>Neural Networks undergo reproduction, can mutate and have their Species and Genes tracked throughout the process</a:t>
            </a:r>
          </a:p>
          <a:p>
            <a:pPr marL="0" indent="0">
              <a:buNone/>
            </a:pPr>
            <a:endParaRPr lang="en-GB" dirty="0"/>
          </a:p>
          <a:p>
            <a:pPr marL="0" indent="0">
              <a:buNone/>
            </a:pPr>
            <a:r>
              <a:rPr lang="en-GB" dirty="0"/>
              <a:t>Develops structure over time from simple beginnings</a:t>
            </a:r>
          </a:p>
          <a:p>
            <a:pPr marL="0" indent="0">
              <a:buNone/>
            </a:pPr>
            <a:endParaRPr lang="en-GB" dirty="0"/>
          </a:p>
          <a:p>
            <a:pPr marL="0" indent="0">
              <a:buNone/>
            </a:pPr>
            <a:r>
              <a:rPr lang="en-GB" dirty="0"/>
              <a:t>Similar performance to “Gradient Descent” used in some Neural Networks but does not need labelled dataset</a:t>
            </a:r>
          </a:p>
          <a:p>
            <a:pPr marL="0" indent="0">
              <a:buNone/>
            </a:pPr>
            <a:endParaRPr lang="en-GB" dirty="0"/>
          </a:p>
          <a:p>
            <a:pPr marL="0" indent="0">
              <a:buNone/>
            </a:pPr>
            <a:r>
              <a:rPr lang="en-GB" dirty="0"/>
              <a:t>Fit’s well for our problem. People have used it to teach AI to play Monopoly</a:t>
            </a:r>
          </a:p>
          <a:p>
            <a:endParaRPr lang="en-GB" dirty="0"/>
          </a:p>
        </p:txBody>
      </p:sp>
    </p:spTree>
    <p:extLst>
      <p:ext uri="{BB962C8B-B14F-4D97-AF65-F5344CB8AC3E}">
        <p14:creationId xmlns:p14="http://schemas.microsoft.com/office/powerpoint/2010/main" val="30919241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Like our deterministic algorithm we are trying to optimise:</a:t>
            </a:r>
          </a:p>
          <a:p>
            <a:endParaRPr lang="en-GB" dirty="0"/>
          </a:p>
          <a:p>
            <a:r>
              <a:rPr lang="en-GB" dirty="0"/>
              <a:t>The most points for the least amount of cards.</a:t>
            </a:r>
          </a:p>
          <a:p>
            <a:endParaRPr lang="en-GB" dirty="0"/>
          </a:p>
          <a:p>
            <a:r>
              <a:rPr lang="en-GB" dirty="0"/>
              <a:t>First did too many invalid choices</a:t>
            </a:r>
          </a:p>
          <a:p>
            <a:endParaRPr lang="en-GB" dirty="0"/>
          </a:p>
          <a:p>
            <a:r>
              <a:rPr lang="en-GB" dirty="0"/>
              <a:t>Second discarded too may cards</a:t>
            </a:r>
          </a:p>
          <a:p>
            <a:endParaRPr lang="en-GB" dirty="0"/>
          </a:p>
          <a:p>
            <a:r>
              <a:rPr lang="en-GB" dirty="0"/>
              <a:t>Third did nothing</a:t>
            </a:r>
          </a:p>
          <a:p>
            <a:endParaRPr lang="en-GB" dirty="0"/>
          </a:p>
          <a:p>
            <a:r>
              <a:rPr lang="en-GB" dirty="0"/>
              <a:t>Eventually we </a:t>
            </a:r>
          </a:p>
        </p:txBody>
      </p:sp>
    </p:spTree>
    <p:extLst>
      <p:ext uri="{BB962C8B-B14F-4D97-AF65-F5344CB8AC3E}">
        <p14:creationId xmlns:p14="http://schemas.microsoft.com/office/powerpoint/2010/main" val="17839345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Complexity of the input encoding </a:t>
            </a:r>
          </a:p>
        </p:txBody>
      </p:sp>
    </p:spTree>
    <p:extLst>
      <p:ext uri="{BB962C8B-B14F-4D97-AF65-F5344CB8AC3E}">
        <p14:creationId xmlns:p14="http://schemas.microsoft.com/office/powerpoint/2010/main" val="24349975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3" descr="A picture containing background pattern&#10;&#10;Description automatically generated">
            <a:extLst>
              <a:ext uri="{FF2B5EF4-FFF2-40B4-BE49-F238E27FC236}">
                <a16:creationId xmlns:a16="http://schemas.microsoft.com/office/drawing/2014/main" id="{02A2ACA1-4FEB-63DB-05E4-5AAF2DE8EFF5}"/>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7" name="Title 1">
            <a:extLst>
              <a:ext uri="{FF2B5EF4-FFF2-40B4-BE49-F238E27FC236}">
                <a16:creationId xmlns:a16="http://schemas.microsoft.com/office/drawing/2014/main" id="{A5933897-1CA4-3171-7132-27E80D78CD97}"/>
              </a:ext>
            </a:extLst>
          </p:cNvPr>
          <p:cNvSpPr>
            <a:spLocks noGrp="1"/>
          </p:cNvSpPr>
          <p:nvPr>
            <p:ph type="ctrTitle" hasCustomPrompt="1"/>
          </p:nvPr>
        </p:nvSpPr>
        <p:spPr>
          <a:xfrm>
            <a:off x="574676" y="2173290"/>
            <a:ext cx="10912475" cy="968923"/>
          </a:xfrm>
        </p:spPr>
        <p:txBody>
          <a:bodyPr anchor="b">
            <a:noAutofit/>
          </a:bodyPr>
          <a:lstStyle>
            <a:lvl1pPr algn="l">
              <a:defRPr sz="3300" b="1" cap="all" baseline="0">
                <a:solidFill>
                  <a:schemeClr val="bg1"/>
                </a:solidFill>
                <a:latin typeface="+mn-lt"/>
                <a:cs typeface="Arial" panose="020B0604020202020204" pitchFamily="34" charset="0"/>
              </a:defRPr>
            </a:lvl1pPr>
          </a:lstStyle>
          <a:p>
            <a:r>
              <a:rPr lang="en-US" dirty="0"/>
              <a:t>Title comes here</a:t>
            </a:r>
            <a:endParaRPr lang="en-IN" dirty="0"/>
          </a:p>
        </p:txBody>
      </p:sp>
      <p:cxnSp>
        <p:nvCxnSpPr>
          <p:cNvPr id="9" name="Straight Connector 8">
            <a:extLst>
              <a:ext uri="{FF2B5EF4-FFF2-40B4-BE49-F238E27FC236}">
                <a16:creationId xmlns:a16="http://schemas.microsoft.com/office/drawing/2014/main" id="{74D0433F-0C62-936A-9BEB-92A6F676390F}"/>
              </a:ext>
            </a:extLst>
          </p:cNvPr>
          <p:cNvCxnSpPr>
            <a:cxnSpLocks/>
          </p:cNvCxnSpPr>
          <p:nvPr userDrawn="1"/>
        </p:nvCxnSpPr>
        <p:spPr>
          <a:xfrm>
            <a:off x="664449" y="3136302"/>
            <a:ext cx="63348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Subtitle 2">
            <a:extLst>
              <a:ext uri="{FF2B5EF4-FFF2-40B4-BE49-F238E27FC236}">
                <a16:creationId xmlns:a16="http://schemas.microsoft.com/office/drawing/2014/main" id="{F6BB909B-4EA8-F0BF-5174-524976F5B13E}"/>
              </a:ext>
            </a:extLst>
          </p:cNvPr>
          <p:cNvSpPr>
            <a:spLocks noGrp="1"/>
          </p:cNvSpPr>
          <p:nvPr>
            <p:ph type="subTitle" idx="1"/>
          </p:nvPr>
        </p:nvSpPr>
        <p:spPr>
          <a:xfrm>
            <a:off x="581319" y="3315697"/>
            <a:ext cx="5143500" cy="503167"/>
          </a:xfrm>
        </p:spPr>
        <p:txBody>
          <a:bodyPr>
            <a:noAutofit/>
          </a:bodyPr>
          <a:lstStyle>
            <a:lvl1pPr marL="0" indent="0" algn="l">
              <a:buNone/>
              <a:defRPr sz="1200" b="0" cap="all" baseline="0">
                <a:solidFill>
                  <a:schemeClr val="bg1"/>
                </a:solidFill>
                <a:latin typeface="+mn-lt"/>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endParaRPr lang="en-IN" dirty="0"/>
          </a:p>
        </p:txBody>
      </p:sp>
    </p:spTree>
    <p:extLst>
      <p:ext uri="{BB962C8B-B14F-4D97-AF65-F5344CB8AC3E}">
        <p14:creationId xmlns:p14="http://schemas.microsoft.com/office/powerpoint/2010/main" val="3450253276"/>
      </p:ext>
    </p:extLst>
  </p:cSld>
  <p:clrMapOvr>
    <a:masterClrMapping/>
  </p:clrMapOvr>
  <p:extLst>
    <p:ext uri="{DCECCB84-F9BA-43D5-87BE-67443E8EF086}">
      <p15:sldGuideLst xmlns:p15="http://schemas.microsoft.com/office/powerpoint/2012/main">
        <p15:guide id="1" orient="horz" pos="210" userDrawn="1">
          <p15:clr>
            <a:srgbClr val="FBAE40"/>
          </p15:clr>
        </p15:guide>
        <p15:guide id="2" pos="3840" userDrawn="1">
          <p15:clr>
            <a:srgbClr val="FBAE40"/>
          </p15:clr>
        </p15:guide>
        <p15:guide id="3" pos="7469" userDrawn="1">
          <p15:clr>
            <a:srgbClr val="FBAE40"/>
          </p15:clr>
        </p15:guide>
        <p15:guide id="4" pos="2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ECBBC5A8-1E40-A316-29C5-E9A484B6C8C3}"/>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5" name="Slide Number Placeholder 5">
            <a:extLst>
              <a:ext uri="{FF2B5EF4-FFF2-40B4-BE49-F238E27FC236}">
                <a16:creationId xmlns:a16="http://schemas.microsoft.com/office/drawing/2014/main" id="{838093B9-6FBC-8298-7A98-8F426FBE1C13}"/>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3" name="Rectangle 2" title="Decorative"/>
          <p:cNvSpPr/>
          <p:nvPr userDrawn="1"/>
        </p:nvSpPr>
        <p:spPr>
          <a:xfrm>
            <a:off x="4910668"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3" y="879710"/>
            <a:ext cx="4801847" cy="755650"/>
          </a:xfrm>
          <a:prstGeom prst="rect">
            <a:avLst/>
          </a:prstGeom>
        </p:spPr>
        <p:txBody>
          <a:bodyPr anchor="ctr">
            <a:normAutofit/>
          </a:bodyPr>
          <a:lstStyle>
            <a:lvl1pPr marL="0" indent="0">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3" y="1956155"/>
            <a:ext cx="4801847" cy="755650"/>
          </a:xfrm>
          <a:prstGeom prst="rect">
            <a:avLst/>
          </a:prstGeom>
        </p:spPr>
        <p:txBody>
          <a:bodyPr anchor="ctr">
            <a:normAutofit/>
          </a:bodyPr>
          <a:lstStyle>
            <a:lvl1pPr marL="0" indent="0">
              <a:spcBef>
                <a:spcPts val="0"/>
              </a:spcBef>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3" y="3032600"/>
            <a:ext cx="4801847" cy="755650"/>
          </a:xfrm>
          <a:prstGeom prst="rect">
            <a:avLst/>
          </a:prstGeom>
        </p:spPr>
        <p:txBody>
          <a:bodyPr anchor="ctr">
            <a:normAutofit/>
          </a:bodyPr>
          <a:lstStyle>
            <a:lvl1pPr marL="0" indent="0">
              <a:spcBef>
                <a:spcPts val="0"/>
              </a:spcBef>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3" y="4109045"/>
            <a:ext cx="4801847" cy="755650"/>
          </a:xfrm>
          <a:prstGeom prst="rect">
            <a:avLst/>
          </a:prstGeom>
        </p:spPr>
        <p:txBody>
          <a:bodyPr anchor="ctr">
            <a:normAutofit/>
          </a:bodyPr>
          <a:lstStyle>
            <a:lvl1pPr marL="0" indent="0">
              <a:spcBef>
                <a:spcPts val="0"/>
              </a:spcBef>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3" y="5185490"/>
            <a:ext cx="4801847" cy="755650"/>
          </a:xfrm>
          <a:prstGeom prst="rect">
            <a:avLst/>
          </a:prstGeom>
        </p:spPr>
        <p:txBody>
          <a:bodyPr anchor="ctr">
            <a:normAutofit/>
          </a:bodyPr>
          <a:lstStyle>
            <a:lvl1pPr marL="0" indent="0">
              <a:spcBef>
                <a:spcPts val="0"/>
              </a:spcBef>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3" y="879710"/>
            <a:ext cx="741083" cy="755650"/>
          </a:xfrm>
          <a:prstGeom prst="rect">
            <a:avLst/>
          </a:prstGeom>
        </p:spPr>
        <p:txBody>
          <a:bodyPr rIns="0" anchor="ctr">
            <a:noAutofit/>
          </a:bodyPr>
          <a:lstStyle>
            <a:lvl1pPr marL="0" indent="0" algn="r">
              <a:buNone/>
              <a:defRPr sz="4500">
                <a:solidFill>
                  <a:schemeClr val="bg1"/>
                </a:solidFill>
                <a:latin typeface="+mj-lt"/>
                <a:cs typeface="Arial" panose="020B0604020202020204" pitchFamily="34" charset="0"/>
              </a:defRPr>
            </a:lvl1pPr>
            <a:lvl2pPr marL="3429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3" y="1956155"/>
            <a:ext cx="741083" cy="755650"/>
          </a:xfrm>
          <a:prstGeom prst="rect">
            <a:avLst/>
          </a:prstGeom>
        </p:spPr>
        <p:txBody>
          <a:bodyPr rIns="0" anchor="ctr">
            <a:noAutofit/>
          </a:bodyPr>
          <a:lstStyle>
            <a:lvl1pPr marL="0" indent="0" algn="r">
              <a:buNone/>
              <a:defRPr sz="4500">
                <a:solidFill>
                  <a:schemeClr val="bg1"/>
                </a:solidFill>
                <a:latin typeface="+mj-lt"/>
                <a:cs typeface="Arial" panose="020B0604020202020204" pitchFamily="34" charset="0"/>
              </a:defRPr>
            </a:lvl1pPr>
            <a:lvl2pPr marL="3429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3" y="3032600"/>
            <a:ext cx="741083" cy="755650"/>
          </a:xfrm>
          <a:prstGeom prst="rect">
            <a:avLst/>
          </a:prstGeom>
        </p:spPr>
        <p:txBody>
          <a:bodyPr rIns="0" anchor="ctr">
            <a:noAutofit/>
          </a:bodyPr>
          <a:lstStyle>
            <a:lvl1pPr marL="0" indent="0" algn="r">
              <a:buNone/>
              <a:defRPr sz="4500">
                <a:solidFill>
                  <a:schemeClr val="bg1"/>
                </a:solidFill>
                <a:latin typeface="+mj-lt"/>
                <a:cs typeface="Arial" panose="020B0604020202020204" pitchFamily="34" charset="0"/>
              </a:defRPr>
            </a:lvl1pPr>
            <a:lvl2pPr marL="3429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3" y="4109045"/>
            <a:ext cx="741083" cy="755650"/>
          </a:xfrm>
          <a:prstGeom prst="rect">
            <a:avLst/>
          </a:prstGeom>
        </p:spPr>
        <p:txBody>
          <a:bodyPr rIns="0" anchor="ctr">
            <a:noAutofit/>
          </a:bodyPr>
          <a:lstStyle>
            <a:lvl1pPr marL="0" indent="0" algn="r">
              <a:buNone/>
              <a:defRPr sz="4500">
                <a:solidFill>
                  <a:schemeClr val="bg1"/>
                </a:solidFill>
                <a:latin typeface="+mj-lt"/>
                <a:cs typeface="Arial" panose="020B0604020202020204" pitchFamily="34" charset="0"/>
              </a:defRPr>
            </a:lvl1pPr>
            <a:lvl2pPr marL="3429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3" y="5185490"/>
            <a:ext cx="741083" cy="755650"/>
          </a:xfrm>
          <a:prstGeom prst="rect">
            <a:avLst/>
          </a:prstGeom>
        </p:spPr>
        <p:txBody>
          <a:bodyPr rIns="0" anchor="ctr">
            <a:noAutofit/>
          </a:bodyPr>
          <a:lstStyle>
            <a:lvl1pPr marL="0" indent="0" algn="r">
              <a:buNone/>
              <a:defRPr sz="4500">
                <a:solidFill>
                  <a:schemeClr val="bg1"/>
                </a:solidFill>
                <a:latin typeface="+mj-lt"/>
                <a:cs typeface="Arial" panose="020B0604020202020204" pitchFamily="34" charset="0"/>
              </a:defRPr>
            </a:lvl1pPr>
            <a:lvl2pPr marL="3429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334964" y="3717429"/>
            <a:ext cx="2275389" cy="1025525"/>
          </a:xfrm>
          <a:prstGeom prst="rect">
            <a:avLst/>
          </a:prstGeom>
          <a:noFill/>
        </p:spPr>
        <p:txBody>
          <a:bodyPr vert="horz" lIns="0" tIns="45720" rIns="91440" bIns="0" rtlCol="0" anchor="b">
            <a:noAutofit/>
          </a:bodyPr>
          <a:lstStyle>
            <a:lvl1pPr>
              <a:defRPr lang="en-US" sz="3300" b="1">
                <a:solidFill>
                  <a:schemeClr val="tx2"/>
                </a:solidFill>
                <a:latin typeface="Arial" panose="020B0604020202020204" pitchFamily="34" charset="0"/>
                <a:cs typeface="Arial" panose="020B0604020202020204" pitchFamily="34" charset="0"/>
              </a:defRPr>
            </a:lvl1pPr>
          </a:lstStyle>
          <a:p>
            <a:pPr marL="0" lvl="0"/>
            <a:r>
              <a:rPr lang="en-US" noProof="0"/>
              <a:t>Agenda</a:t>
            </a:r>
          </a:p>
        </p:txBody>
      </p:sp>
      <p:pic>
        <p:nvPicPr>
          <p:cNvPr id="2" name="Picture 1" descr="A black and blue text&#10;&#10;Description automatically generated">
            <a:extLst>
              <a:ext uri="{FF2B5EF4-FFF2-40B4-BE49-F238E27FC236}">
                <a16:creationId xmlns:a16="http://schemas.microsoft.com/office/drawing/2014/main" id="{C9E0E547-6CC1-8325-A070-EED8B47F8D3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7446877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Custom Layout">
    <p:bg>
      <p:bgPr>
        <a:solidFill>
          <a:schemeClr val="bg1"/>
        </a:solidFill>
        <a:effectLst/>
      </p:bgPr>
    </p:bg>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2C95756B-5713-5145-A7AD-D2D0BB10D2CC}"/>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7" name="Slide Number Placeholder 5">
            <a:extLst>
              <a:ext uri="{FF2B5EF4-FFF2-40B4-BE49-F238E27FC236}">
                <a16:creationId xmlns:a16="http://schemas.microsoft.com/office/drawing/2014/main" id="{6352800F-BE38-EA02-8BE2-8B128400F50E}"/>
              </a:ext>
            </a:extLst>
          </p:cNvPr>
          <p:cNvSpPr>
            <a:spLocks noGrp="1"/>
          </p:cNvSpPr>
          <p:nvPr>
            <p:ph type="sldNum" sz="quarter" idx="19"/>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6" y="2225040"/>
            <a:ext cx="4536079" cy="3994150"/>
          </a:xfrm>
          <a:prstGeom prst="rect">
            <a:avLst/>
          </a:prstGeom>
        </p:spPr>
        <p:txBody>
          <a:bodyPr/>
          <a:lstStyle/>
          <a:p>
            <a:r>
              <a:rPr lang="en-US"/>
              <a:t>Click icon to add picture</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6" y="2"/>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7"/>
            <a:ext cx="4140485" cy="1025525"/>
          </a:xfrm>
          <a:prstGeom prst="rect">
            <a:avLst/>
          </a:prstGeom>
          <a:noFill/>
        </p:spPr>
        <p:txBody>
          <a:bodyPr vert="horz" lIns="0" tIns="45720" rIns="91440" bIns="0" rtlCol="0" anchor="b">
            <a:noAutofit/>
          </a:bodyPr>
          <a:lstStyle>
            <a:lvl1pPr>
              <a:lnSpc>
                <a:spcPct val="100000"/>
              </a:lnSpc>
              <a:defRPr lang="en-US" sz="2400" b="1">
                <a:solidFill>
                  <a:schemeClr val="bg1"/>
                </a:solidFill>
                <a:latin typeface="Arial" panose="020B0604020202020204" pitchFamily="34" charset="0"/>
                <a:cs typeface="Arial" panose="020B0604020202020204" pitchFamily="34" charset="0"/>
              </a:defRPr>
            </a:lvl1pPr>
          </a:lstStyle>
          <a:p>
            <a:pPr marL="0" lvl="0"/>
            <a:r>
              <a:rPr lang="en-US" dirty="0"/>
              <a:t>Title</a:t>
            </a:r>
          </a:p>
        </p:txBody>
      </p:sp>
      <p:sp>
        <p:nvSpPr>
          <p:cNvPr id="5" name="Text Placeholder 4">
            <a:extLst>
              <a:ext uri="{FF2B5EF4-FFF2-40B4-BE49-F238E27FC236}">
                <a16:creationId xmlns:a16="http://schemas.microsoft.com/office/drawing/2014/main" id="{F9284165-B6C4-4568-AD58-98C352893B88}"/>
              </a:ext>
            </a:extLst>
          </p:cNvPr>
          <p:cNvSpPr>
            <a:spLocks noGrp="1"/>
          </p:cNvSpPr>
          <p:nvPr>
            <p:ph type="body" sz="quarter" idx="18"/>
          </p:nvPr>
        </p:nvSpPr>
        <p:spPr>
          <a:xfrm>
            <a:off x="5021265" y="2225675"/>
            <a:ext cx="6835775" cy="3994150"/>
          </a:xfrm>
        </p:spPr>
        <p:txBody>
          <a:bodyPr>
            <a:normAutofit/>
          </a:bodyPr>
          <a:lstStyle>
            <a:lvl1pPr marL="0" indent="0">
              <a:buNone/>
              <a:defRPr sz="1350"/>
            </a:lvl1pPr>
            <a:lvl2pPr marL="258366" indent="-258366">
              <a:defRPr sz="1350"/>
            </a:lvl2pPr>
            <a:lvl3pPr marL="534591" indent="-245269">
              <a:defRPr sz="1350"/>
            </a:lvl3pPr>
            <a:lvl4pPr marL="831056" indent="-283369">
              <a:defRPr sz="1350"/>
            </a:lvl4pPr>
            <a:lvl5pPr marL="1094185" indent="-257175">
              <a:defRPr sz="135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Shape 62" title="Decorative">
            <a:extLst>
              <a:ext uri="{FF2B5EF4-FFF2-40B4-BE49-F238E27FC236}">
                <a16:creationId xmlns:a16="http://schemas.microsoft.com/office/drawing/2014/main" id="{437F03FE-6D36-4C1E-8049-43D96E93102D}"/>
              </a:ext>
            </a:extLst>
          </p:cNvPr>
          <p:cNvSpPr/>
          <p:nvPr userDrawn="1"/>
        </p:nvSpPr>
        <p:spPr>
          <a:xfrm rot="16200000" flipH="1" flipV="1">
            <a:off x="2650190" y="-675101"/>
            <a:ext cx="30306" cy="4140485"/>
          </a:xfrm>
          <a:prstGeom prst="line">
            <a:avLst/>
          </a:prstGeom>
          <a:ln w="76200">
            <a:solidFill>
              <a:schemeClr val="bg1">
                <a:alpha val="97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17" name="TextBox 16">
            <a:extLst>
              <a:ext uri="{FF2B5EF4-FFF2-40B4-BE49-F238E27FC236}">
                <a16:creationId xmlns:a16="http://schemas.microsoft.com/office/drawing/2014/main" id="{66855F65-7660-2340-C852-E1BB3B6A6502}"/>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2" name="Picture 1" descr="A black and blue text&#10;&#10;Description automatically generated">
            <a:extLst>
              <a:ext uri="{FF2B5EF4-FFF2-40B4-BE49-F238E27FC236}">
                <a16:creationId xmlns:a16="http://schemas.microsoft.com/office/drawing/2014/main" id="{1D7F2454-5E50-8117-A878-3945DC0EBF3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37759024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4F1145E9-18D0-1CFE-DBDB-2B1EC82909DD}"/>
              </a:ext>
            </a:extLst>
          </p:cNvPr>
          <p:cNvSpPr>
            <a:spLocks noGrp="1"/>
          </p:cNvSpPr>
          <p:nvPr>
            <p:ph type="sldNum" sz="quarter" idx="19"/>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6" y="2225040"/>
            <a:ext cx="4536079" cy="3994150"/>
          </a:xfrm>
          <a:prstGeom prst="rect">
            <a:avLst/>
          </a:prstGeom>
        </p:spPr>
        <p:txBody>
          <a:bodyPr/>
          <a:lstStyle/>
          <a:p>
            <a:r>
              <a:rPr lang="en-US"/>
              <a:t>Click icon to add picture</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6" y="2"/>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7"/>
            <a:ext cx="4140485" cy="1025525"/>
          </a:xfrm>
          <a:prstGeom prst="rect">
            <a:avLst/>
          </a:prstGeom>
          <a:noFill/>
        </p:spPr>
        <p:txBody>
          <a:bodyPr vert="horz" lIns="0" tIns="45720" rIns="91440" bIns="0" rtlCol="0" anchor="b">
            <a:noAutofit/>
          </a:bodyPr>
          <a:lstStyle>
            <a:lvl1pPr>
              <a:lnSpc>
                <a:spcPct val="100000"/>
              </a:lnSpc>
              <a:defRPr lang="en-US" sz="2400" b="1">
                <a:solidFill>
                  <a:schemeClr val="bg1"/>
                </a:solidFill>
                <a:latin typeface="Arial" panose="020B0604020202020204" pitchFamily="34" charset="0"/>
                <a:cs typeface="Arial" panose="020B0604020202020204" pitchFamily="34" charset="0"/>
              </a:defRPr>
            </a:lvl1pPr>
          </a:lstStyle>
          <a:p>
            <a:pPr marL="0" lvl="0"/>
            <a:r>
              <a:rPr lang="en-US" dirty="0"/>
              <a:t>Title</a:t>
            </a:r>
          </a:p>
        </p:txBody>
      </p:sp>
      <p:sp>
        <p:nvSpPr>
          <p:cNvPr id="6" name="Shape 62" title="Decorative">
            <a:extLst>
              <a:ext uri="{FF2B5EF4-FFF2-40B4-BE49-F238E27FC236}">
                <a16:creationId xmlns:a16="http://schemas.microsoft.com/office/drawing/2014/main" id="{42D49F60-919D-417B-8A30-4045D481B525}"/>
              </a:ext>
            </a:extLst>
          </p:cNvPr>
          <p:cNvSpPr/>
          <p:nvPr userDrawn="1"/>
        </p:nvSpPr>
        <p:spPr>
          <a:xfrm rot="16200000" flipH="1" flipV="1">
            <a:off x="2650190" y="-675101"/>
            <a:ext cx="30306" cy="4140485"/>
          </a:xfrm>
          <a:prstGeom prst="line">
            <a:avLst/>
          </a:prstGeom>
          <a:ln w="76200">
            <a:solidFill>
              <a:schemeClr val="bg1">
                <a:alpha val="97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18" name="Text Placeholder 4">
            <a:extLst>
              <a:ext uri="{FF2B5EF4-FFF2-40B4-BE49-F238E27FC236}">
                <a16:creationId xmlns:a16="http://schemas.microsoft.com/office/drawing/2014/main" id="{457CB2F8-BF0B-4F54-8A1F-0DFBCA49AC48}"/>
              </a:ext>
            </a:extLst>
          </p:cNvPr>
          <p:cNvSpPr>
            <a:spLocks noGrp="1"/>
          </p:cNvSpPr>
          <p:nvPr>
            <p:ph type="body" sz="quarter" idx="18"/>
          </p:nvPr>
        </p:nvSpPr>
        <p:spPr>
          <a:xfrm>
            <a:off x="5021265" y="2225675"/>
            <a:ext cx="6835775" cy="3994150"/>
          </a:xfrm>
        </p:spPr>
        <p:txBody>
          <a:bodyPr>
            <a:normAutofit/>
          </a:bodyPr>
          <a:lstStyle>
            <a:lvl1pPr marL="0" indent="0">
              <a:buNone/>
              <a:defRPr sz="1350"/>
            </a:lvl1pPr>
            <a:lvl2pPr marL="258366" indent="-258366">
              <a:defRPr sz="1350"/>
            </a:lvl2pPr>
            <a:lvl3pPr marL="534591" indent="-245269">
              <a:defRPr sz="1350"/>
            </a:lvl3pPr>
            <a:lvl4pPr marL="831056" indent="-283369">
              <a:defRPr sz="1350"/>
            </a:lvl4pPr>
            <a:lvl5pPr marL="1094185" indent="-257175">
              <a:defRPr sz="13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8200917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8_Custom Layout">
    <p:bg>
      <p:bgPr>
        <a:solidFill>
          <a:schemeClr val="bg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D4F9972F-8AC8-D691-FFF9-EEE7FF124413}"/>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5" name="Slide Number Placeholder 5">
            <a:extLst>
              <a:ext uri="{FF2B5EF4-FFF2-40B4-BE49-F238E27FC236}">
                <a16:creationId xmlns:a16="http://schemas.microsoft.com/office/drawing/2014/main" id="{A295FD59-597D-B30E-FE4C-C1BF159DCE84}"/>
              </a:ext>
            </a:extLst>
          </p:cNvPr>
          <p:cNvSpPr>
            <a:spLocks noGrp="1"/>
          </p:cNvSpPr>
          <p:nvPr>
            <p:ph type="sldNum" sz="quarter" idx="19"/>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6" y="2225040"/>
            <a:ext cx="4536079" cy="3994150"/>
          </a:xfrm>
          <a:prstGeom prst="rect">
            <a:avLst/>
          </a:prstGeom>
        </p:spPr>
        <p:txBody>
          <a:bodyPr/>
          <a:lstStyle/>
          <a:p>
            <a:r>
              <a:rPr lang="en-US"/>
              <a:t>Click icon to add picture</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6" y="2"/>
            <a:ext cx="4572513" cy="205930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H="1" flipV="1">
            <a:off x="2650190" y="-675101"/>
            <a:ext cx="30306" cy="4140485"/>
          </a:xfrm>
          <a:prstGeom prst="line">
            <a:avLst/>
          </a:prstGeom>
          <a:ln w="76200">
            <a:solidFill>
              <a:schemeClr val="bg1">
                <a:alpha val="97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7"/>
            <a:ext cx="4140485" cy="1025525"/>
          </a:xfrm>
          <a:prstGeom prst="rect">
            <a:avLst/>
          </a:prstGeom>
          <a:noFill/>
        </p:spPr>
        <p:txBody>
          <a:bodyPr vert="horz" lIns="0" tIns="45720" rIns="91440" bIns="0" rtlCol="0" anchor="b">
            <a:noAutofit/>
          </a:bodyPr>
          <a:lstStyle>
            <a:lvl1pPr>
              <a:lnSpc>
                <a:spcPct val="100000"/>
              </a:lnSpc>
              <a:defRPr lang="en-US" sz="2400" b="1">
                <a:solidFill>
                  <a:schemeClr val="bg1"/>
                </a:solidFill>
                <a:latin typeface="Arial" panose="020B0604020202020204" pitchFamily="34" charset="0"/>
                <a:cs typeface="Arial" panose="020B0604020202020204" pitchFamily="34" charset="0"/>
              </a:defRPr>
            </a:lvl1pPr>
          </a:lstStyle>
          <a:p>
            <a:pPr marL="0" lvl="0"/>
            <a:r>
              <a:rPr lang="en-US"/>
              <a:t>Title</a:t>
            </a:r>
          </a:p>
        </p:txBody>
      </p:sp>
      <p:sp>
        <p:nvSpPr>
          <p:cNvPr id="9" name="Text Placeholder 4">
            <a:extLst>
              <a:ext uri="{FF2B5EF4-FFF2-40B4-BE49-F238E27FC236}">
                <a16:creationId xmlns:a16="http://schemas.microsoft.com/office/drawing/2014/main" id="{0EE96CEE-8014-463F-AE85-FAD0D17A6C3A}"/>
              </a:ext>
            </a:extLst>
          </p:cNvPr>
          <p:cNvSpPr>
            <a:spLocks noGrp="1"/>
          </p:cNvSpPr>
          <p:nvPr>
            <p:ph type="body" sz="quarter" idx="18"/>
          </p:nvPr>
        </p:nvSpPr>
        <p:spPr>
          <a:xfrm>
            <a:off x="5021265" y="2225675"/>
            <a:ext cx="6835775" cy="3994150"/>
          </a:xfrm>
        </p:spPr>
        <p:txBody>
          <a:bodyPr>
            <a:normAutofit/>
          </a:bodyPr>
          <a:lstStyle>
            <a:lvl1pPr marL="0" indent="0">
              <a:buNone/>
              <a:defRPr sz="1350"/>
            </a:lvl1pPr>
            <a:lvl2pPr marL="258366" indent="-258366">
              <a:defRPr sz="1350"/>
            </a:lvl2pPr>
            <a:lvl3pPr marL="534591" indent="-245269">
              <a:defRPr sz="1350"/>
            </a:lvl3pPr>
            <a:lvl4pPr marL="831056" indent="-283369">
              <a:defRPr sz="1350"/>
            </a:lvl4pPr>
            <a:lvl5pPr marL="1094185" indent="-257175">
              <a:defRPr sz="13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TextBox 9">
            <a:extLst>
              <a:ext uri="{FF2B5EF4-FFF2-40B4-BE49-F238E27FC236}">
                <a16:creationId xmlns:a16="http://schemas.microsoft.com/office/drawing/2014/main" id="{B4C3A3D0-6A73-1CDE-CC29-987D6788A7B3}"/>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2" name="Picture 1" descr="A black and blue text&#10;&#10;Description automatically generated">
            <a:extLst>
              <a:ext uri="{FF2B5EF4-FFF2-40B4-BE49-F238E27FC236}">
                <a16:creationId xmlns:a16="http://schemas.microsoft.com/office/drawing/2014/main" id="{D8BEDC8E-2AD6-21A8-8AF3-3E152B74F2C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29347197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7_Custom Layout">
    <p:bg>
      <p:bgPr>
        <a:solidFill>
          <a:schemeClr val="bg1"/>
        </a:solidFill>
        <a:effectLst/>
      </p:bgPr>
    </p:bg>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3B717C22-77EB-8106-91F6-E6C5105BF9FF}"/>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6" name="Slide Number Placeholder 5">
            <a:extLst>
              <a:ext uri="{FF2B5EF4-FFF2-40B4-BE49-F238E27FC236}">
                <a16:creationId xmlns:a16="http://schemas.microsoft.com/office/drawing/2014/main" id="{012877AD-AE9A-E2A3-1167-323C95906C9D}"/>
              </a:ext>
            </a:extLst>
          </p:cNvPr>
          <p:cNvSpPr>
            <a:spLocks noGrp="1"/>
          </p:cNvSpPr>
          <p:nvPr>
            <p:ph type="sldNum" sz="quarter" idx="19"/>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6" y="2225040"/>
            <a:ext cx="4536079" cy="3994150"/>
          </a:xfrm>
          <a:prstGeom prst="rect">
            <a:avLst/>
          </a:prstGeom>
        </p:spPr>
        <p:txBody>
          <a:bodyPr/>
          <a:lstStyle/>
          <a:p>
            <a:r>
              <a:rPr lang="en-US"/>
              <a:t>Click icon to add picture</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6" y="2"/>
            <a:ext cx="4572513" cy="205930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7"/>
            <a:ext cx="4140485" cy="1025525"/>
          </a:xfrm>
          <a:prstGeom prst="rect">
            <a:avLst/>
          </a:prstGeom>
          <a:noFill/>
        </p:spPr>
        <p:txBody>
          <a:bodyPr vert="horz" lIns="0" tIns="45720" rIns="91440" bIns="0" rtlCol="0" anchor="b">
            <a:noAutofit/>
          </a:bodyPr>
          <a:lstStyle>
            <a:lvl1pPr>
              <a:lnSpc>
                <a:spcPct val="100000"/>
              </a:lnSpc>
              <a:defRPr lang="en-US" sz="2400" b="1">
                <a:solidFill>
                  <a:schemeClr val="bg1"/>
                </a:solidFill>
                <a:latin typeface="Arial" panose="020B0604020202020204" pitchFamily="34" charset="0"/>
                <a:cs typeface="Arial" panose="020B0604020202020204" pitchFamily="34" charset="0"/>
              </a:defRPr>
            </a:lvl1pPr>
          </a:lstStyle>
          <a:p>
            <a:pPr marL="0" lvl="0"/>
            <a:r>
              <a:rPr lang="en-US" dirty="0"/>
              <a:t>Title</a:t>
            </a:r>
          </a:p>
        </p:txBody>
      </p:sp>
      <p:sp>
        <p:nvSpPr>
          <p:cNvPr id="9" name="Text Placeholder 4">
            <a:extLst>
              <a:ext uri="{FF2B5EF4-FFF2-40B4-BE49-F238E27FC236}">
                <a16:creationId xmlns:a16="http://schemas.microsoft.com/office/drawing/2014/main" id="{CF4564A3-5F35-47CA-80F1-985DE9C4DBDF}"/>
              </a:ext>
            </a:extLst>
          </p:cNvPr>
          <p:cNvSpPr>
            <a:spLocks noGrp="1"/>
          </p:cNvSpPr>
          <p:nvPr>
            <p:ph type="body" sz="quarter" idx="18"/>
          </p:nvPr>
        </p:nvSpPr>
        <p:spPr>
          <a:xfrm>
            <a:off x="5021265" y="2225675"/>
            <a:ext cx="6835775" cy="3994150"/>
          </a:xfrm>
        </p:spPr>
        <p:txBody>
          <a:bodyPr>
            <a:normAutofit/>
          </a:bodyPr>
          <a:lstStyle>
            <a:lvl1pPr marL="0" indent="0">
              <a:buNone/>
              <a:defRPr sz="1350"/>
            </a:lvl1pPr>
            <a:lvl2pPr marL="258366" indent="-258366">
              <a:defRPr sz="1350"/>
            </a:lvl2pPr>
            <a:lvl3pPr marL="534591" indent="-245269">
              <a:defRPr sz="1350"/>
            </a:lvl3pPr>
            <a:lvl4pPr marL="831056" indent="-283369">
              <a:defRPr sz="1350"/>
            </a:lvl4pPr>
            <a:lvl5pPr marL="1094185" indent="-257175">
              <a:defRPr sz="13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Shape 62" title="Decorative">
            <a:extLst>
              <a:ext uri="{FF2B5EF4-FFF2-40B4-BE49-F238E27FC236}">
                <a16:creationId xmlns:a16="http://schemas.microsoft.com/office/drawing/2014/main" id="{971B3428-3003-417F-8DC1-E9C2076F10A1}"/>
              </a:ext>
            </a:extLst>
          </p:cNvPr>
          <p:cNvSpPr/>
          <p:nvPr userDrawn="1"/>
        </p:nvSpPr>
        <p:spPr>
          <a:xfrm rot="16200000" flipH="1" flipV="1">
            <a:off x="2650190" y="-675101"/>
            <a:ext cx="30306" cy="4140485"/>
          </a:xfrm>
          <a:prstGeom prst="line">
            <a:avLst/>
          </a:prstGeom>
          <a:ln w="76200">
            <a:solidFill>
              <a:schemeClr val="bg1">
                <a:alpha val="97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11" name="TextBox 10">
            <a:extLst>
              <a:ext uri="{FF2B5EF4-FFF2-40B4-BE49-F238E27FC236}">
                <a16:creationId xmlns:a16="http://schemas.microsoft.com/office/drawing/2014/main" id="{8070F0AE-45A1-ED32-5A17-5113BACFBB20}"/>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2" name="Picture 1" descr="A black and blue text&#10;&#10;Description automatically generated">
            <a:extLst>
              <a:ext uri="{FF2B5EF4-FFF2-40B4-BE49-F238E27FC236}">
                <a16:creationId xmlns:a16="http://schemas.microsoft.com/office/drawing/2014/main" id="{6C456389-6C2F-6DF2-2B63-3ECA770BA9D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20083154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3"/>
            <a:ext cx="6096001" cy="4497859"/>
          </a:xfrm>
          <a:prstGeom prst="rect">
            <a:avLst/>
          </a:prstGeom>
          <a:solidFill>
            <a:schemeClr val="accent1"/>
          </a:solidFill>
        </p:spPr>
        <p:txBody>
          <a:bodyPr vert="horz" lIns="0" tIns="34290" rIns="243000" bIns="3429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sz="300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6001" y="2360143"/>
            <a:ext cx="6096001" cy="4497859"/>
          </a:xfrm>
          <a:prstGeom prst="rect">
            <a:avLst/>
          </a:prstGeom>
          <a:solidFill>
            <a:schemeClr val="accent1">
              <a:lumMod val="60000"/>
              <a:lumOff val="40000"/>
            </a:schemeClr>
          </a:solidFill>
        </p:spPr>
        <p:txBody>
          <a:bodyPr vert="horz" lIns="0" tIns="34290" rIns="243000" bIns="3429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sz="300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9" y="2962018"/>
            <a:ext cx="4340785" cy="382749"/>
          </a:xfrm>
          <a:prstGeom prst="rect">
            <a:avLst/>
          </a:prstGeom>
        </p:spPr>
        <p:txBody>
          <a:bodyPr lIns="0" anchor="b">
            <a:normAutofit/>
          </a:bodyPr>
          <a:lstStyle>
            <a:lvl1pPr marL="0" indent="0">
              <a:buNone/>
              <a:defRPr sz="1200" b="1">
                <a:solidFill>
                  <a:schemeClr val="bg1"/>
                </a:solidFill>
                <a:latin typeface="Arial" panose="020B0604020202020204" pitchFamily="34" charset="0"/>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6" y="2962018"/>
            <a:ext cx="4342629" cy="382749"/>
          </a:xfrm>
          <a:prstGeom prst="rect">
            <a:avLst/>
          </a:prstGeom>
        </p:spPr>
        <p:txBody>
          <a:bodyPr vert="horz" lIns="0" tIns="45720" rIns="91440" bIns="45720" rtlCol="0" anchor="b">
            <a:normAutofit/>
          </a:bodyPr>
          <a:lstStyle>
            <a:lvl1pPr marL="0" indent="0">
              <a:buNone/>
              <a:defRPr lang="en-US" sz="1200" b="1" dirty="0">
                <a:solidFill>
                  <a:schemeClr val="bg1"/>
                </a:solidFill>
                <a:latin typeface="Arial" panose="020B0604020202020204" pitchFamily="34" charset="0"/>
                <a:cs typeface="Arial" panose="020B0604020202020204" pitchFamily="34" charset="0"/>
              </a:defRPr>
            </a:lvl1pPr>
          </a:lstStyle>
          <a:p>
            <a:pPr marL="171450" lvl="0" indent="-171450"/>
            <a:r>
              <a:rPr lang="en-US"/>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9" y="3366303"/>
            <a:ext cx="4340785" cy="2253961"/>
          </a:xfrm>
          <a:prstGeom prst="rect">
            <a:avLst/>
          </a:prstGeom>
        </p:spPr>
        <p:txBody>
          <a:bodyPr lIns="0" tIns="72000">
            <a:normAutofit/>
          </a:bodyPr>
          <a:lstStyle>
            <a:lvl1pPr>
              <a:defRPr sz="1050">
                <a:solidFill>
                  <a:schemeClr val="bg1"/>
                </a:solidFill>
              </a:defRPr>
            </a:lvl1pPr>
            <a:lvl2pPr>
              <a:defRPr sz="900">
                <a:solidFill>
                  <a:schemeClr val="bg1"/>
                </a:solidFill>
              </a:defRPr>
            </a:lvl2pPr>
            <a:lvl3pPr>
              <a:defRPr sz="825">
                <a:solidFill>
                  <a:schemeClr val="bg1"/>
                </a:solidFill>
              </a:defRPr>
            </a:lvl3pPr>
            <a:lvl4pPr>
              <a:defRPr sz="788">
                <a:solidFill>
                  <a:schemeClr val="bg1"/>
                </a:solidFill>
              </a:defRPr>
            </a:lvl4pPr>
            <a:lvl5pPr>
              <a:defRPr sz="788">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6" y="3366303"/>
            <a:ext cx="4342629" cy="2253961"/>
          </a:xfrm>
          <a:prstGeom prst="rect">
            <a:avLst/>
          </a:prstGeom>
        </p:spPr>
        <p:txBody>
          <a:bodyPr lIns="0" tIns="72000">
            <a:normAutofit/>
          </a:bodyPr>
          <a:lstStyle>
            <a:lvl1pPr>
              <a:defRPr sz="1050">
                <a:solidFill>
                  <a:schemeClr val="bg1"/>
                </a:solidFill>
              </a:defRPr>
            </a:lvl1pPr>
            <a:lvl2pPr>
              <a:defRPr sz="900">
                <a:solidFill>
                  <a:schemeClr val="bg1"/>
                </a:solidFill>
              </a:defRPr>
            </a:lvl2pPr>
            <a:lvl3pPr>
              <a:defRPr sz="825">
                <a:solidFill>
                  <a:schemeClr val="bg1"/>
                </a:solidFill>
              </a:defRPr>
            </a:lvl3pPr>
            <a:lvl4pPr>
              <a:defRPr sz="788">
                <a:solidFill>
                  <a:schemeClr val="bg1"/>
                </a:solidFill>
              </a:defRPr>
            </a:lvl4pPr>
            <a:lvl5pPr>
              <a:defRPr sz="788">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1" cy="822240"/>
          </a:xfrm>
          <a:prstGeom prst="rect">
            <a:avLst/>
          </a:prstGeom>
        </p:spPr>
        <p:txBody>
          <a:bodyPr lIns="0" anchor="t">
            <a:normAutofit/>
          </a:bodyPr>
          <a:lstStyle>
            <a:lvl1pPr algn="ctr">
              <a:defRPr sz="3000">
                <a:solidFill>
                  <a:schemeClr val="tx1"/>
                </a:solidFill>
                <a:latin typeface="Arial" panose="020B0604020202020204" pitchFamily="34" charset="0"/>
                <a:cs typeface="Arial" panose="020B0604020202020204" pitchFamily="34" charset="0"/>
              </a:defRPr>
            </a:lvl1pPr>
          </a:lstStyle>
          <a:p>
            <a:r>
              <a:rPr lang="en-US"/>
              <a:t>Click to edit Master title style</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4"/>
            <a:ext cx="0" cy="2188805"/>
          </a:xfrm>
          <a:prstGeom prst="line">
            <a:avLst/>
          </a:prstGeom>
          <a:ln w="76200">
            <a:solidFill>
              <a:schemeClr val="accent1">
                <a:lumMod val="40000"/>
                <a:lumOff val="60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Tree>
    <p:extLst>
      <p:ext uri="{BB962C8B-B14F-4D97-AF65-F5344CB8AC3E}">
        <p14:creationId xmlns:p14="http://schemas.microsoft.com/office/powerpoint/2010/main" val="37217738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3"/>
            <a:ext cx="6096001" cy="4497859"/>
          </a:xfrm>
          <a:prstGeom prst="rect">
            <a:avLst/>
          </a:prstGeom>
          <a:solidFill>
            <a:schemeClr val="accent2"/>
          </a:solidFill>
        </p:spPr>
        <p:txBody>
          <a:bodyPr vert="horz" lIns="0" tIns="34290" rIns="243000" bIns="3429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sz="300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6001" y="2360143"/>
            <a:ext cx="6096001" cy="4497859"/>
          </a:xfrm>
          <a:prstGeom prst="rect">
            <a:avLst/>
          </a:prstGeom>
          <a:solidFill>
            <a:schemeClr val="accent4"/>
          </a:solidFill>
        </p:spPr>
        <p:txBody>
          <a:bodyPr vert="horz" lIns="0" tIns="34290" rIns="243000" bIns="3429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sz="300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9" y="2962018"/>
            <a:ext cx="4340785" cy="382749"/>
          </a:xfrm>
          <a:prstGeom prst="rect">
            <a:avLst/>
          </a:prstGeom>
        </p:spPr>
        <p:txBody>
          <a:bodyPr lIns="0" anchor="b">
            <a:normAutofit/>
          </a:bodyPr>
          <a:lstStyle>
            <a:lvl1pPr marL="0" indent="0">
              <a:buNone/>
              <a:defRPr sz="1200" b="1">
                <a:solidFill>
                  <a:schemeClr val="bg1"/>
                </a:solidFill>
                <a:latin typeface="Arial" panose="020B0604020202020204" pitchFamily="34" charset="0"/>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6" y="2962018"/>
            <a:ext cx="4342629" cy="382749"/>
          </a:xfrm>
          <a:prstGeom prst="rect">
            <a:avLst/>
          </a:prstGeom>
        </p:spPr>
        <p:txBody>
          <a:bodyPr vert="horz" lIns="0" tIns="45720" rIns="91440" bIns="45720" rtlCol="0" anchor="b">
            <a:normAutofit/>
          </a:bodyPr>
          <a:lstStyle>
            <a:lvl1pPr marL="0" indent="0">
              <a:buNone/>
              <a:defRPr lang="en-US" sz="1200" b="1" dirty="0">
                <a:solidFill>
                  <a:schemeClr val="bg1"/>
                </a:solidFill>
                <a:latin typeface="Arial" panose="020B0604020202020204" pitchFamily="34" charset="0"/>
                <a:cs typeface="Arial" panose="020B0604020202020204" pitchFamily="34" charset="0"/>
              </a:defRPr>
            </a:lvl1pPr>
          </a:lstStyle>
          <a:p>
            <a:pPr marL="171450" lvl="0" indent="-17145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9" y="3366303"/>
            <a:ext cx="4340785" cy="2253961"/>
          </a:xfrm>
          <a:prstGeom prst="rect">
            <a:avLst/>
          </a:prstGeom>
        </p:spPr>
        <p:txBody>
          <a:bodyPr lIns="0" tIns="72000">
            <a:normAutofit/>
          </a:bodyPr>
          <a:lstStyle>
            <a:lvl1pPr>
              <a:defRPr sz="1050">
                <a:solidFill>
                  <a:schemeClr val="bg1"/>
                </a:solidFill>
              </a:defRPr>
            </a:lvl1pPr>
            <a:lvl2pPr>
              <a:defRPr sz="900">
                <a:solidFill>
                  <a:schemeClr val="bg1"/>
                </a:solidFill>
              </a:defRPr>
            </a:lvl2pPr>
            <a:lvl3pPr>
              <a:defRPr sz="825">
                <a:solidFill>
                  <a:schemeClr val="bg1"/>
                </a:solidFill>
              </a:defRPr>
            </a:lvl3pPr>
            <a:lvl4pPr>
              <a:defRPr sz="788">
                <a:solidFill>
                  <a:schemeClr val="bg1"/>
                </a:solidFill>
              </a:defRPr>
            </a:lvl4pPr>
            <a:lvl5pPr>
              <a:defRPr sz="788">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6" y="3366303"/>
            <a:ext cx="4342629" cy="2253961"/>
          </a:xfrm>
          <a:prstGeom prst="rect">
            <a:avLst/>
          </a:prstGeom>
        </p:spPr>
        <p:txBody>
          <a:bodyPr lIns="0" tIns="72000">
            <a:normAutofit/>
          </a:bodyPr>
          <a:lstStyle>
            <a:lvl1pPr>
              <a:defRPr sz="1050">
                <a:solidFill>
                  <a:schemeClr val="bg1"/>
                </a:solidFill>
              </a:defRPr>
            </a:lvl1pPr>
            <a:lvl2pPr>
              <a:defRPr sz="900">
                <a:solidFill>
                  <a:schemeClr val="bg1"/>
                </a:solidFill>
              </a:defRPr>
            </a:lvl2pPr>
            <a:lvl3pPr>
              <a:defRPr sz="825">
                <a:solidFill>
                  <a:schemeClr val="bg1"/>
                </a:solidFill>
              </a:defRPr>
            </a:lvl3pPr>
            <a:lvl4pPr>
              <a:defRPr sz="788">
                <a:solidFill>
                  <a:schemeClr val="bg1"/>
                </a:solidFill>
              </a:defRPr>
            </a:lvl4pPr>
            <a:lvl5pPr>
              <a:defRPr sz="788">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1" cy="822240"/>
          </a:xfrm>
          <a:prstGeom prst="rect">
            <a:avLst/>
          </a:prstGeom>
        </p:spPr>
        <p:txBody>
          <a:bodyPr lIns="0" anchor="t">
            <a:normAutofit/>
          </a:bodyPr>
          <a:lstStyle>
            <a:lvl1pPr algn="ctr">
              <a:defRPr sz="3000">
                <a:solidFill>
                  <a:schemeClr val="tx1"/>
                </a:solidFill>
                <a:latin typeface="Arial" panose="020B0604020202020204" pitchFamily="34" charset="0"/>
                <a:cs typeface="Arial" panose="020B0604020202020204" pitchFamily="34" charset="0"/>
              </a:defRPr>
            </a:lvl1pPr>
          </a:lstStyle>
          <a:p>
            <a:r>
              <a:rPr lang="en-US"/>
              <a:t>Click to edit Master title style</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4"/>
            <a:ext cx="0" cy="2188805"/>
          </a:xfrm>
          <a:prstGeom prst="line">
            <a:avLst/>
          </a:prstGeom>
          <a:ln w="76200">
            <a:solidFill>
              <a:schemeClr val="accent4"/>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Tree>
    <p:extLst>
      <p:ext uri="{BB962C8B-B14F-4D97-AF65-F5344CB8AC3E}">
        <p14:creationId xmlns:p14="http://schemas.microsoft.com/office/powerpoint/2010/main" val="37016464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478305E6-2AC1-E393-9152-F6DFA61495F7}"/>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6" name="Slide Number Placeholder 5">
            <a:extLst>
              <a:ext uri="{FF2B5EF4-FFF2-40B4-BE49-F238E27FC236}">
                <a16:creationId xmlns:a16="http://schemas.microsoft.com/office/drawing/2014/main" id="{8B357BAE-E115-8B48-1A3C-62FAE2DA40DC}"/>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3" cy="5185458"/>
          </a:xfrm>
          <a:prstGeom prst="rect">
            <a:avLst/>
          </a:prstGeom>
        </p:spPr>
        <p:txBody>
          <a:bodyPr/>
          <a:lstStyle/>
          <a:p>
            <a:r>
              <a:rPr lang="en-US"/>
              <a:t>Click icon to add picture</a:t>
            </a:r>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prstGeom prst="rect">
            <a:avLst/>
          </a:prstGeom>
          <a:solidFill>
            <a:schemeClr val="accent1"/>
          </a:solidFill>
        </p:spPr>
        <p:txBody>
          <a:bodyPr lIns="252000" tIns="144000" rIns="144000">
            <a:noAutofit/>
          </a:bodyPr>
          <a:lstStyle>
            <a:lvl1pPr marL="0" indent="0">
              <a:lnSpc>
                <a:spcPct val="100000"/>
              </a:lnSpc>
              <a:buNone/>
              <a:defRPr sz="105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4" y="1659772"/>
            <a:ext cx="2558005" cy="1325563"/>
          </a:xfrm>
          <a:prstGeom prst="rect">
            <a:avLst/>
          </a:prstGeom>
        </p:spPr>
        <p:txBody>
          <a:bodyPr anchor="t"/>
          <a:lstStyle>
            <a:lvl1pPr algn="l">
              <a:defRPr>
                <a:latin typeface="Arial" panose="020B0604020202020204" pitchFamily="34" charset="0"/>
                <a:cs typeface="Arial" panose="020B0604020202020204" pitchFamily="34" charset="0"/>
              </a:defRPr>
            </a:lvl1pPr>
          </a:lstStyle>
          <a:p>
            <a:r>
              <a:rPr lang="en-US"/>
              <a:t>Click to </a:t>
            </a:r>
            <a:br>
              <a:rPr lang="en-US"/>
            </a:br>
            <a:r>
              <a:rPr lang="en-US"/>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7" y="1915221"/>
            <a:ext cx="0" cy="2188805"/>
          </a:xfrm>
          <a:prstGeom prst="line">
            <a:avLst/>
          </a:prstGeom>
          <a:ln w="76200">
            <a:solidFill>
              <a:schemeClr val="accent1">
                <a:lumMod val="60000"/>
                <a:lumOff val="40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10" name="TextBox 9">
            <a:extLst>
              <a:ext uri="{FF2B5EF4-FFF2-40B4-BE49-F238E27FC236}">
                <a16:creationId xmlns:a16="http://schemas.microsoft.com/office/drawing/2014/main" id="{85950980-21F2-E916-C44C-BDED7E553C8E}"/>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3" name="Picture 2" descr="A black and blue text&#10;&#10;Description automatically generated">
            <a:extLst>
              <a:ext uri="{FF2B5EF4-FFF2-40B4-BE49-F238E27FC236}">
                <a16:creationId xmlns:a16="http://schemas.microsoft.com/office/drawing/2014/main" id="{A3D4170E-0FAF-E613-C641-A07B6EC4BDC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32381382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15962544-4FAF-BE2D-017A-F8FC155C759B}"/>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6" name="Slide Number Placeholder 5">
            <a:extLst>
              <a:ext uri="{FF2B5EF4-FFF2-40B4-BE49-F238E27FC236}">
                <a16:creationId xmlns:a16="http://schemas.microsoft.com/office/drawing/2014/main" id="{4F86E803-9DF5-445B-5C5C-8DDBE8AD2BB4}"/>
              </a:ext>
            </a:extLst>
          </p:cNvPr>
          <p:cNvSpPr>
            <a:spLocks noGrp="1"/>
          </p:cNvSpPr>
          <p:nvPr>
            <p:ph type="sldNum" sz="quarter" idx="13"/>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3" name="Rectangle 2" title="Decorative">
            <a:extLst>
              <a:ext uri="{FF2B5EF4-FFF2-40B4-BE49-F238E27FC236}">
                <a16:creationId xmlns:a16="http://schemas.microsoft.com/office/drawing/2014/main" id="{9DF8596F-E730-47C4-86C3-F4A9B3F78268}"/>
              </a:ext>
            </a:extLst>
          </p:cNvPr>
          <p:cNvSpPr/>
          <p:nvPr userDrawn="1"/>
        </p:nvSpPr>
        <p:spPr>
          <a:xfrm>
            <a:off x="1" y="0"/>
            <a:ext cx="4745620" cy="3428990"/>
          </a:xfrm>
          <a:prstGeom prst="rect">
            <a:avLst/>
          </a:prstGeom>
          <a:solidFill>
            <a:schemeClr val="accent2"/>
          </a:solidFill>
        </p:spPr>
        <p:txBody>
          <a:bodyPr vert="horz" lIns="189000" tIns="108000" rIns="108000" bIns="34290" rtlCol="0">
            <a:noAutofit/>
          </a:bodyPr>
          <a:lstStyle/>
          <a:p>
            <a:pPr lvl="0" indent="0">
              <a:lnSpc>
                <a:spcPct val="100000"/>
              </a:lnSpc>
              <a:spcBef>
                <a:spcPts val="750"/>
              </a:spcBef>
              <a:buFont typeface="Arial" panose="020B0604020202020204" pitchFamily="34" charset="0"/>
              <a:buNone/>
            </a:pPr>
            <a:endParaRPr lang="en-US" sz="1050" b="0" i="0">
              <a:solidFill>
                <a:schemeClr val="tx2"/>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768572"/>
            <a:ext cx="3085619" cy="1325563"/>
          </a:xfrm>
          <a:prstGeom prst="rect">
            <a:avLst/>
          </a:prstGeom>
        </p:spPr>
        <p:txBody>
          <a:bodyPr lIns="0" anchor="t"/>
          <a:lstStyle>
            <a:lvl1pPr algn="l">
              <a:defRPr>
                <a:solidFill>
                  <a:schemeClr val="bg1"/>
                </a:solidFill>
                <a:latin typeface="Arial" panose="020B0604020202020204" pitchFamily="34" charset="0"/>
                <a:cs typeface="Arial" panose="020B0604020202020204" pitchFamily="34" charset="0"/>
              </a:defRPr>
            </a:lvl1pPr>
          </a:lstStyle>
          <a:p>
            <a:r>
              <a:rPr lang="en-US" dirty="0"/>
              <a:t>Click to </a:t>
            </a:r>
            <a:br>
              <a:rPr lang="en-US" dirty="0"/>
            </a:br>
            <a:r>
              <a:rPr lang="en-US" dirty="0"/>
              <a:t>Add Title</a:t>
            </a:r>
          </a:p>
        </p:txBody>
      </p:sp>
      <p:sp>
        <p:nvSpPr>
          <p:cNvPr id="14" name="Text Placeholder 11">
            <a:extLst>
              <a:ext uri="{FF2B5EF4-FFF2-40B4-BE49-F238E27FC236}">
                <a16:creationId xmlns:a16="http://schemas.microsoft.com/office/drawing/2014/main" id="{3712A070-9377-456D-B980-535F44E42229}"/>
              </a:ext>
            </a:extLst>
          </p:cNvPr>
          <p:cNvSpPr>
            <a:spLocks noGrp="1"/>
          </p:cNvSpPr>
          <p:nvPr>
            <p:ph type="body" sz="quarter" idx="11"/>
          </p:nvPr>
        </p:nvSpPr>
        <p:spPr>
          <a:xfrm>
            <a:off x="5020273" y="2569582"/>
            <a:ext cx="6836767" cy="3483263"/>
          </a:xfrm>
          <a:prstGeom prst="rect">
            <a:avLst/>
          </a:prstGeom>
        </p:spPr>
        <p:txBody>
          <a:bodyPr lIns="0">
            <a:normAutofit/>
          </a:bodyPr>
          <a:lstStyle>
            <a:lvl1pPr marL="0" indent="0">
              <a:lnSpc>
                <a:spcPct val="100000"/>
              </a:lnSpc>
              <a:buNone/>
              <a:defRPr sz="1050" spc="0">
                <a:solidFill>
                  <a:schemeClr val="tx2"/>
                </a:solidFill>
                <a:latin typeface="Arial" panose="020B0604020202020204" pitchFamily="34" charset="0"/>
                <a:cs typeface="Arial" panose="020B0604020202020204" pitchFamily="34" charset="0"/>
              </a:defRPr>
            </a:lvl1pPr>
            <a:lvl2pPr marL="342900" indent="0">
              <a:lnSpc>
                <a:spcPct val="100000"/>
              </a:lnSpc>
              <a:buNone/>
              <a:defRPr sz="825" spc="0">
                <a:solidFill>
                  <a:schemeClr val="tx2"/>
                </a:solidFill>
              </a:defRPr>
            </a:lvl2pPr>
            <a:lvl3pPr marL="685800" indent="0">
              <a:lnSpc>
                <a:spcPct val="100000"/>
              </a:lnSpc>
              <a:buNone/>
              <a:defRPr sz="788" spc="0">
                <a:solidFill>
                  <a:schemeClr val="tx2"/>
                </a:solidFill>
              </a:defRPr>
            </a:lvl3pPr>
            <a:lvl4pPr marL="1028700" indent="0">
              <a:lnSpc>
                <a:spcPct val="100000"/>
              </a:lnSpc>
              <a:buNone/>
              <a:defRPr sz="750" spc="0">
                <a:solidFill>
                  <a:schemeClr val="tx2"/>
                </a:solidFill>
              </a:defRPr>
            </a:lvl4pPr>
            <a:lvl5pPr marL="1371600" indent="0">
              <a:lnSpc>
                <a:spcPct val="100000"/>
              </a:lnSpc>
              <a:buNone/>
              <a:defRPr sz="750" spc="0">
                <a:solidFill>
                  <a:schemeClr val="tx2"/>
                </a:solidFill>
              </a:defRPr>
            </a:lvl5pPr>
          </a:lstStyle>
          <a:p>
            <a:pPr lvl="0"/>
            <a:r>
              <a:rPr lang="en-US" noProof="0"/>
              <a:t>Click to edit Master text styles</a:t>
            </a:r>
          </a:p>
        </p:txBody>
      </p:sp>
      <p:sp>
        <p:nvSpPr>
          <p:cNvPr id="15" name="Text Placeholder 11">
            <a:extLst>
              <a:ext uri="{FF2B5EF4-FFF2-40B4-BE49-F238E27FC236}">
                <a16:creationId xmlns:a16="http://schemas.microsoft.com/office/drawing/2014/main" id="{DF4297AE-DAFD-49B8-9781-A02838D1CC5F}"/>
              </a:ext>
            </a:extLst>
          </p:cNvPr>
          <p:cNvSpPr>
            <a:spLocks noGrp="1"/>
          </p:cNvSpPr>
          <p:nvPr>
            <p:ph type="body" sz="quarter" idx="12" hasCustomPrompt="1"/>
          </p:nvPr>
        </p:nvSpPr>
        <p:spPr>
          <a:xfrm>
            <a:off x="5020273" y="2182019"/>
            <a:ext cx="6836767" cy="321901"/>
          </a:xfrm>
          <a:prstGeom prst="rect">
            <a:avLst/>
          </a:prstGeom>
        </p:spPr>
        <p:txBody>
          <a:bodyPr lIns="0" anchor="t">
            <a:normAutofit/>
          </a:bodyPr>
          <a:lstStyle>
            <a:lvl1pPr marL="0" indent="0">
              <a:buNone/>
              <a:defRPr sz="1050" spc="225">
                <a:solidFill>
                  <a:schemeClr val="tx2"/>
                </a:solidFill>
                <a:latin typeface="Arial" panose="020B0604020202020204" pitchFamily="34" charset="0"/>
                <a:cs typeface="Arial" panose="020B0604020202020204" pitchFamily="34" charset="0"/>
              </a:defRPr>
            </a:lvl1pPr>
            <a:lvl2pPr>
              <a:defRPr sz="825">
                <a:solidFill>
                  <a:schemeClr val="tx2"/>
                </a:solidFill>
              </a:defRPr>
            </a:lvl2pPr>
            <a:lvl3pPr>
              <a:defRPr sz="788">
                <a:solidFill>
                  <a:schemeClr val="tx2"/>
                </a:solidFill>
              </a:defRPr>
            </a:lvl3pPr>
            <a:lvl4pPr>
              <a:defRPr sz="750">
                <a:solidFill>
                  <a:schemeClr val="tx2"/>
                </a:solidFill>
              </a:defRPr>
            </a:lvl4pPr>
            <a:lvl5pPr>
              <a:defRPr sz="750">
                <a:solidFill>
                  <a:schemeClr val="tx2"/>
                </a:solidFill>
              </a:defRPr>
            </a:lvl5pPr>
          </a:lstStyle>
          <a:p>
            <a:pPr lvl="0"/>
            <a:r>
              <a:rPr lang="en-US" noProof="0" dirty="0"/>
              <a:t>SUBTITLE HERE</a:t>
            </a:r>
          </a:p>
        </p:txBody>
      </p:sp>
      <p:sp>
        <p:nvSpPr>
          <p:cNvPr id="10" name="TextBox 9">
            <a:extLst>
              <a:ext uri="{FF2B5EF4-FFF2-40B4-BE49-F238E27FC236}">
                <a16:creationId xmlns:a16="http://schemas.microsoft.com/office/drawing/2014/main" id="{B71AAE8E-E45A-F4A5-AD83-8859B39930F1}"/>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4" name="Picture 3" descr="A black and blue text&#10;&#10;Description automatically generated">
            <a:extLst>
              <a:ext uri="{FF2B5EF4-FFF2-40B4-BE49-F238E27FC236}">
                <a16:creationId xmlns:a16="http://schemas.microsoft.com/office/drawing/2014/main" id="{F4DD6A63-50A1-4AF2-D8F6-E783DBCA234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248841807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039C0A82-6632-04B0-BD32-D2E3F883A958}"/>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9" name="Slide Number Placeholder 5">
            <a:extLst>
              <a:ext uri="{FF2B5EF4-FFF2-40B4-BE49-F238E27FC236}">
                <a16:creationId xmlns:a16="http://schemas.microsoft.com/office/drawing/2014/main" id="{166137A3-49CB-2C91-B938-A9970084F590}"/>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5" name="Rectangle 4" title="Decorative"/>
          <p:cNvSpPr/>
          <p:nvPr userDrawn="1"/>
        </p:nvSpPr>
        <p:spPr>
          <a:xfrm>
            <a:off x="0" y="4735872"/>
            <a:ext cx="12192000" cy="15004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prstGeom prst="rect">
            <a:avLst/>
          </a:prstGeom>
          <a:noFill/>
        </p:spPr>
        <p:txBody>
          <a:bodyPr lIns="0"/>
          <a:lstStyle>
            <a:lvl1pPr>
              <a:defRPr>
                <a:solidFill>
                  <a:schemeClr val="bg1"/>
                </a:solidFill>
              </a:defRPr>
            </a:lvl1pPr>
          </a:lstStyle>
          <a:p>
            <a:r>
              <a:rPr lang="en-US" dirty="0"/>
              <a:t>Click to edit Master title style</a:t>
            </a:r>
          </a:p>
        </p:txBody>
      </p:sp>
      <p:sp>
        <p:nvSpPr>
          <p:cNvPr id="2" name="TextBox 1">
            <a:extLst>
              <a:ext uri="{FF2B5EF4-FFF2-40B4-BE49-F238E27FC236}">
                <a16:creationId xmlns:a16="http://schemas.microsoft.com/office/drawing/2014/main" id="{6331EAB4-5EE7-2395-2BD6-A856AC75792D}"/>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4" name="Picture 3" descr="A black and blue text&#10;&#10;Description automatically generated">
            <a:extLst>
              <a:ext uri="{FF2B5EF4-FFF2-40B4-BE49-F238E27FC236}">
                <a16:creationId xmlns:a16="http://schemas.microsoft.com/office/drawing/2014/main" id="{8459636B-74BC-D848-FA10-279D6D37736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1690433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C05B421C-4900-86D8-422A-40AC8665BCE5}"/>
              </a:ext>
            </a:extLst>
          </p:cNvPr>
          <p:cNvSpPr>
            <a:spLocks noGrp="1"/>
          </p:cNvSpPr>
          <p:nvPr>
            <p:ph idx="1"/>
          </p:nvPr>
        </p:nvSpPr>
        <p:spPr>
          <a:xfrm>
            <a:off x="538961" y="1579419"/>
            <a:ext cx="11135783" cy="4302506"/>
          </a:xfrm>
        </p:spPr>
        <p:txBody>
          <a:bodyPr lIns="0" tIns="0" rIns="0" bIns="0">
            <a:noAutofit/>
          </a:bodyPr>
          <a:lstStyle>
            <a:lvl1pPr>
              <a:defRPr sz="1800">
                <a:solidFill>
                  <a:schemeClr val="tx1">
                    <a:lumMod val="50000"/>
                    <a:lumOff val="50000"/>
                  </a:schemeClr>
                </a:solidFill>
                <a:latin typeface="+mn-lt"/>
                <a:cs typeface="Arial" panose="020B0604020202020204" pitchFamily="34" charset="0"/>
              </a:defRPr>
            </a:lvl1pPr>
            <a:lvl2pPr>
              <a:defRPr sz="1500">
                <a:solidFill>
                  <a:schemeClr val="tx1">
                    <a:lumMod val="50000"/>
                    <a:lumOff val="50000"/>
                  </a:schemeClr>
                </a:solidFill>
                <a:latin typeface="+mn-lt"/>
                <a:cs typeface="Arial" panose="020B0604020202020204" pitchFamily="34" charset="0"/>
              </a:defRPr>
            </a:lvl2pPr>
            <a:lvl3pPr>
              <a:defRPr sz="1350">
                <a:solidFill>
                  <a:schemeClr val="tx1">
                    <a:lumMod val="50000"/>
                    <a:lumOff val="50000"/>
                  </a:schemeClr>
                </a:solidFill>
                <a:latin typeface="+mn-lt"/>
                <a:cs typeface="Arial" panose="020B0604020202020204" pitchFamily="34" charset="0"/>
              </a:defRPr>
            </a:lvl3pPr>
            <a:lvl4pPr>
              <a:defRPr sz="1200">
                <a:solidFill>
                  <a:schemeClr val="tx1">
                    <a:lumMod val="50000"/>
                    <a:lumOff val="50000"/>
                  </a:schemeClr>
                </a:solidFill>
                <a:latin typeface="+mn-lt"/>
                <a:cs typeface="Arial" panose="020B0604020202020204" pitchFamily="34" charset="0"/>
              </a:defRPr>
            </a:lvl4pPr>
            <a:lvl5pPr>
              <a:defRPr sz="1200">
                <a:solidFill>
                  <a:schemeClr val="tx1">
                    <a:lumMod val="50000"/>
                    <a:lumOff val="50000"/>
                  </a:schemeClr>
                </a:solidFill>
                <a:latin typeface="+mn-lt"/>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Oval 6">
            <a:extLst>
              <a:ext uri="{FF2B5EF4-FFF2-40B4-BE49-F238E27FC236}">
                <a16:creationId xmlns:a16="http://schemas.microsoft.com/office/drawing/2014/main" id="{218F4068-BA7B-B92D-F9AA-F01AE6B6C348}"/>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8" name="Slide Number Placeholder 5">
            <a:extLst>
              <a:ext uri="{FF2B5EF4-FFF2-40B4-BE49-F238E27FC236}">
                <a16:creationId xmlns:a16="http://schemas.microsoft.com/office/drawing/2014/main" id="{3A288F30-7474-ABFF-322E-077F4B5CFD57}"/>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9" name="Title 1">
            <a:extLst>
              <a:ext uri="{FF2B5EF4-FFF2-40B4-BE49-F238E27FC236}">
                <a16:creationId xmlns:a16="http://schemas.microsoft.com/office/drawing/2014/main" id="{29FEA5B8-7823-8586-5706-9DB5ABB879A2}"/>
              </a:ext>
            </a:extLst>
          </p:cNvPr>
          <p:cNvSpPr>
            <a:spLocks noGrp="1"/>
          </p:cNvSpPr>
          <p:nvPr>
            <p:ph type="title"/>
          </p:nvPr>
        </p:nvSpPr>
        <p:spPr>
          <a:xfrm>
            <a:off x="515938" y="499595"/>
            <a:ext cx="11135783" cy="798557"/>
          </a:xfrm>
        </p:spPr>
        <p:txBody>
          <a:bodyPr lIns="0" tIns="0" rIns="0" bIns="0">
            <a:noAutofit/>
          </a:bodyPr>
          <a:lstStyle>
            <a:lvl1pPr>
              <a:defRPr sz="2400" b="1" cap="all" baseline="0">
                <a:solidFill>
                  <a:schemeClr val="accent1"/>
                </a:solidFill>
                <a:latin typeface="+mn-lt"/>
                <a:cs typeface="Arial" panose="020B0604020202020204" pitchFamily="34" charset="0"/>
              </a:defRPr>
            </a:lvl1pPr>
          </a:lstStyle>
          <a:p>
            <a:r>
              <a:rPr lang="en-US" dirty="0"/>
              <a:t>Click to edit Master title style</a:t>
            </a:r>
            <a:endParaRPr lang="en-IN" dirty="0"/>
          </a:p>
        </p:txBody>
      </p:sp>
      <p:sp>
        <p:nvSpPr>
          <p:cNvPr id="12" name="TextBox 11">
            <a:extLst>
              <a:ext uri="{FF2B5EF4-FFF2-40B4-BE49-F238E27FC236}">
                <a16:creationId xmlns:a16="http://schemas.microsoft.com/office/drawing/2014/main" id="{502930C4-62D2-E430-EF43-ADBCEFCD43A4}"/>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Whitetree Group Limited – All Rights Reserved</a:t>
            </a:r>
          </a:p>
        </p:txBody>
      </p:sp>
      <p:pic>
        <p:nvPicPr>
          <p:cNvPr id="3" name="Picture 2" descr="A black and blue text&#10;&#10;Description automatically generated">
            <a:extLst>
              <a:ext uri="{FF2B5EF4-FFF2-40B4-BE49-F238E27FC236}">
                <a16:creationId xmlns:a16="http://schemas.microsoft.com/office/drawing/2014/main" id="{46B592FE-A1F4-2FFF-9EB0-E8BA400DCFC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21430931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318D9F0A-4261-7895-AC80-46A65BCD7380}"/>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9" name="Slide Number Placeholder 5">
            <a:extLst>
              <a:ext uri="{FF2B5EF4-FFF2-40B4-BE49-F238E27FC236}">
                <a16:creationId xmlns:a16="http://schemas.microsoft.com/office/drawing/2014/main" id="{29BE3A4C-6047-0BF0-FC26-9F51F732DF11}"/>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5" name="Rectangle 4" title="Decorative"/>
          <p:cNvSpPr/>
          <p:nvPr userDrawn="1"/>
        </p:nvSpPr>
        <p:spPr>
          <a:xfrm>
            <a:off x="0" y="4735872"/>
            <a:ext cx="12192000" cy="1500431"/>
          </a:xfrm>
          <a:prstGeom prst="rect">
            <a:avLst/>
          </a:prstGeom>
          <a:solidFill>
            <a:schemeClr val="accent2"/>
          </a:solidFill>
        </p:spPr>
        <p:txBody>
          <a:bodyPr vert="horz" lIns="189000" tIns="108000" rIns="108000" bIns="34290" rtlCol="0">
            <a:noAutofit/>
          </a:bodyPr>
          <a:lstStyle/>
          <a:p>
            <a:pPr lvl="0" indent="0">
              <a:lnSpc>
                <a:spcPct val="100000"/>
              </a:lnSpc>
              <a:spcBef>
                <a:spcPts val="750"/>
              </a:spcBef>
              <a:buFont typeface="Arial" panose="020B0604020202020204" pitchFamily="34" charset="0"/>
              <a:buNone/>
            </a:pPr>
            <a:endParaRPr lang="en-US" sz="1050" b="0" i="0">
              <a:solidFill>
                <a:schemeClr val="tx2"/>
              </a:solidFill>
              <a:latin typeface="Arial" panose="020B0604020202020204" pitchFamily="34" charset="0"/>
              <a:cs typeface="Arial" panose="020B0604020202020204" pitchFamily="34" charset="0"/>
            </a:endParaRPr>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prstGeom prst="rect">
            <a:avLst/>
          </a:prstGeom>
          <a:noFill/>
        </p:spPr>
        <p:txBody>
          <a:bodyPr lIns="0"/>
          <a:lstStyle>
            <a:lvl1pPr>
              <a:defRPr>
                <a:solidFill>
                  <a:schemeClr val="bg1"/>
                </a:solidFill>
              </a:defRPr>
            </a:lvl1pPr>
          </a:lstStyle>
          <a:p>
            <a:r>
              <a:rPr lang="en-US" dirty="0"/>
              <a:t>Click to edit Master title style</a:t>
            </a:r>
          </a:p>
        </p:txBody>
      </p:sp>
      <p:sp>
        <p:nvSpPr>
          <p:cNvPr id="4" name="TextBox 3">
            <a:extLst>
              <a:ext uri="{FF2B5EF4-FFF2-40B4-BE49-F238E27FC236}">
                <a16:creationId xmlns:a16="http://schemas.microsoft.com/office/drawing/2014/main" id="{F549D806-7BD7-E63E-1DCF-D1C5E2259DB6}"/>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2" name="Picture 1" descr="A black and blue text&#10;&#10;Description automatically generated">
            <a:extLst>
              <a:ext uri="{FF2B5EF4-FFF2-40B4-BE49-F238E27FC236}">
                <a16:creationId xmlns:a16="http://schemas.microsoft.com/office/drawing/2014/main" id="{7B993104-BA9D-EAFC-9B81-E5D529A2020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38012236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62039070-33EA-6602-BDDA-DD9580E92BFA}"/>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11" name="Slide Number Placeholder 5">
            <a:extLst>
              <a:ext uri="{FF2B5EF4-FFF2-40B4-BE49-F238E27FC236}">
                <a16:creationId xmlns:a16="http://schemas.microsoft.com/office/drawing/2014/main" id="{5BFC30B6-8B14-2E5E-D84A-20376E90E6EC}"/>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240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sz="135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a:prstGeom prst="rect">
            <a:avLst/>
          </a:prstGeom>
        </p:spPr>
        <p:txBody>
          <a:bodyPr tIns="0" bIns="0" anchor="b">
            <a:noAutofit/>
          </a:bodyPr>
          <a:lstStyle>
            <a:lvl1pPr marL="0" indent="0" algn="r">
              <a:buNone/>
              <a:defRPr sz="22500">
                <a:solidFill>
                  <a:schemeClr val="accent2">
                    <a:lumMod val="75000"/>
                    <a:lumOff val="25000"/>
                    <a:alpha val="20000"/>
                  </a:schemeClr>
                </a:solidFill>
                <a:latin typeface="+mj-lt"/>
                <a:cs typeface="Arial" panose="020B0604020202020204" pitchFamily="34" charset="0"/>
              </a:defRPr>
            </a:lvl1pPr>
          </a:lstStyle>
          <a:p>
            <a:pPr lvl="0"/>
            <a:r>
              <a:rPr lang="en-US"/>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2"/>
            <a:ext cx="6536692" cy="1325563"/>
          </a:xfrm>
          <a:prstGeom prst="rect">
            <a:avLst/>
          </a:prstGeom>
        </p:spPr>
        <p:txBody>
          <a:bodyPr>
            <a:normAutofit/>
          </a:bodyPr>
          <a:lstStyle>
            <a:lvl1pPr>
              <a:defRPr sz="4500" b="1">
                <a:solidFill>
                  <a:schemeClr val="bg1"/>
                </a:solidFill>
                <a:latin typeface="Arial" panose="020B0604020202020204" pitchFamily="34" charset="0"/>
                <a:cs typeface="Arial" panose="020B0604020202020204" pitchFamily="34" charset="0"/>
              </a:defRPr>
            </a:lvl1pPr>
          </a:lstStyle>
          <a:p>
            <a:r>
              <a:rPr lang="en-US" dirty="0"/>
              <a:t>Section Header</a:t>
            </a:r>
          </a:p>
        </p:txBody>
      </p:sp>
      <p:sp>
        <p:nvSpPr>
          <p:cNvPr id="9" name="TextBox 8">
            <a:extLst>
              <a:ext uri="{FF2B5EF4-FFF2-40B4-BE49-F238E27FC236}">
                <a16:creationId xmlns:a16="http://schemas.microsoft.com/office/drawing/2014/main" id="{A911CBA0-4831-ECEF-221B-90BF478559D1}"/>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7" name="Picture 6" descr="A black and blue text&#10;&#10;Description automatically generated">
            <a:extLst>
              <a:ext uri="{FF2B5EF4-FFF2-40B4-BE49-F238E27FC236}">
                <a16:creationId xmlns:a16="http://schemas.microsoft.com/office/drawing/2014/main" id="{EF4BD59B-239E-2660-CF36-BCDA2D50145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30002034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123A469-570C-29D4-8C5C-71C6F5C1C40D}"/>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11" name="Slide Number Placeholder 5">
            <a:extLst>
              <a:ext uri="{FF2B5EF4-FFF2-40B4-BE49-F238E27FC236}">
                <a16:creationId xmlns:a16="http://schemas.microsoft.com/office/drawing/2014/main" id="{AFFDC192-BEE3-0630-5777-43A2FD2C105E}"/>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240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sz="135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a:prstGeom prst="rect">
            <a:avLst/>
          </a:prstGeom>
        </p:spPr>
        <p:txBody>
          <a:bodyPr tIns="0" bIns="0" anchor="b">
            <a:noAutofit/>
          </a:bodyPr>
          <a:lstStyle>
            <a:lvl1pPr marL="0" indent="0" algn="r">
              <a:buNone/>
              <a:defRPr sz="22500">
                <a:solidFill>
                  <a:schemeClr val="accent1">
                    <a:lumMod val="60000"/>
                    <a:lumOff val="40000"/>
                    <a:alpha val="20000"/>
                  </a:schemeClr>
                </a:solidFill>
                <a:latin typeface="+mj-lt"/>
                <a:cs typeface="Arial" panose="020B0604020202020204" pitchFamily="34" charset="0"/>
              </a:defRPr>
            </a:lvl1pPr>
          </a:lstStyle>
          <a:p>
            <a:pPr lvl="0"/>
            <a:r>
              <a:rPr lang="en-US"/>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2"/>
            <a:ext cx="6536692" cy="1325563"/>
          </a:xfrm>
          <a:prstGeom prst="rect">
            <a:avLst/>
          </a:prstGeom>
        </p:spPr>
        <p:txBody>
          <a:bodyPr>
            <a:normAutofit/>
          </a:bodyPr>
          <a:lstStyle>
            <a:lvl1pPr>
              <a:defRPr sz="4500" b="1">
                <a:solidFill>
                  <a:schemeClr val="bg1"/>
                </a:solidFill>
                <a:latin typeface="Arial" panose="020B0604020202020204" pitchFamily="34" charset="0"/>
                <a:cs typeface="Arial" panose="020B0604020202020204" pitchFamily="34" charset="0"/>
              </a:defRPr>
            </a:lvl1pPr>
          </a:lstStyle>
          <a:p>
            <a:r>
              <a:rPr lang="en-US" dirty="0"/>
              <a:t>Section Header</a:t>
            </a:r>
          </a:p>
        </p:txBody>
      </p:sp>
      <p:sp>
        <p:nvSpPr>
          <p:cNvPr id="8" name="TextBox 7">
            <a:extLst>
              <a:ext uri="{FF2B5EF4-FFF2-40B4-BE49-F238E27FC236}">
                <a16:creationId xmlns:a16="http://schemas.microsoft.com/office/drawing/2014/main" id="{2F36AC8C-09AF-3B43-A2AB-ADCEBAFCBD94}"/>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7" name="Picture 6" descr="A black and blue text&#10;&#10;Description automatically generated">
            <a:extLst>
              <a:ext uri="{FF2B5EF4-FFF2-40B4-BE49-F238E27FC236}">
                <a16:creationId xmlns:a16="http://schemas.microsoft.com/office/drawing/2014/main" id="{2FD377C4-DC66-6E1A-A2CE-2CC809B6853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184720259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4238A6AA-AFFF-1B98-3564-C256A19A334F}"/>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11" name="Slide Number Placeholder 5">
            <a:extLst>
              <a:ext uri="{FF2B5EF4-FFF2-40B4-BE49-F238E27FC236}">
                <a16:creationId xmlns:a16="http://schemas.microsoft.com/office/drawing/2014/main" id="{FD44FE41-6C45-8E1A-AE4B-1011EBDB47D4}"/>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240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sz="135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a:prstGeom prst="rect">
            <a:avLst/>
          </a:prstGeom>
        </p:spPr>
        <p:txBody>
          <a:bodyPr tIns="0" bIns="0" anchor="b">
            <a:noAutofit/>
          </a:bodyPr>
          <a:lstStyle>
            <a:lvl1pPr marL="0" indent="0" algn="r">
              <a:buNone/>
              <a:defRPr sz="22500">
                <a:solidFill>
                  <a:schemeClr val="accent4">
                    <a:lumMod val="40000"/>
                    <a:lumOff val="60000"/>
                    <a:alpha val="20000"/>
                  </a:schemeClr>
                </a:solidFill>
                <a:latin typeface="+mj-lt"/>
                <a:cs typeface="Arial" panose="020B0604020202020204" pitchFamily="34" charset="0"/>
              </a:defRPr>
            </a:lvl1pPr>
          </a:lstStyle>
          <a:p>
            <a:pPr lvl="0"/>
            <a:r>
              <a:rPr lang="en-US"/>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2"/>
            <a:ext cx="6536692" cy="1325563"/>
          </a:xfrm>
          <a:prstGeom prst="rect">
            <a:avLst/>
          </a:prstGeom>
        </p:spPr>
        <p:txBody>
          <a:bodyPr>
            <a:normAutofit/>
          </a:bodyPr>
          <a:lstStyle>
            <a:lvl1pPr>
              <a:defRPr sz="4500" b="1">
                <a:solidFill>
                  <a:schemeClr val="bg1"/>
                </a:solidFill>
                <a:latin typeface="Arial" panose="020B0604020202020204" pitchFamily="34" charset="0"/>
                <a:cs typeface="Arial" panose="020B0604020202020204" pitchFamily="34" charset="0"/>
              </a:defRPr>
            </a:lvl1pPr>
          </a:lstStyle>
          <a:p>
            <a:r>
              <a:rPr lang="en-US" dirty="0"/>
              <a:t>Section Header</a:t>
            </a:r>
          </a:p>
        </p:txBody>
      </p:sp>
      <p:sp>
        <p:nvSpPr>
          <p:cNvPr id="9" name="TextBox 8">
            <a:extLst>
              <a:ext uri="{FF2B5EF4-FFF2-40B4-BE49-F238E27FC236}">
                <a16:creationId xmlns:a16="http://schemas.microsoft.com/office/drawing/2014/main" id="{496D75FE-80B5-6235-A201-B39FFC715575}"/>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7" name="Picture 6" descr="A black and blue text&#10;&#10;Description automatically generated">
            <a:extLst>
              <a:ext uri="{FF2B5EF4-FFF2-40B4-BE49-F238E27FC236}">
                <a16:creationId xmlns:a16="http://schemas.microsoft.com/office/drawing/2014/main" id="{83A48E3F-7079-0FD0-CE2F-6B0F669D9C8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17423385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753CCAF9-6E88-9496-0F7F-F000BBBC5040}"/>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6" name="Slide Number Placeholder 5">
            <a:extLst>
              <a:ext uri="{FF2B5EF4-FFF2-40B4-BE49-F238E27FC236}">
                <a16:creationId xmlns:a16="http://schemas.microsoft.com/office/drawing/2014/main" id="{D5761A17-D4C5-B836-5091-25FB11CD4FDD}"/>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8"/>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200" y="1906059"/>
            <a:ext cx="7882467" cy="1694180"/>
          </a:xfrm>
          <a:prstGeom prst="rect">
            <a:avLst/>
          </a:prstGeom>
        </p:spPr>
        <p:txBody>
          <a:bodyPr lIns="0" anchor="t">
            <a:noAutofit/>
          </a:bodyPr>
          <a:lstStyle>
            <a:lvl1pPr>
              <a:defRPr sz="4950" b="1">
                <a:solidFill>
                  <a:schemeClr val="bg1"/>
                </a:solidFill>
                <a:latin typeface="Arial" panose="020B0604020202020204" pitchFamily="34" charset="0"/>
                <a:cs typeface="Arial" panose="020B0604020202020204" pitchFamily="34" charset="0"/>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prstGeom prst="rect">
            <a:avLst/>
          </a:prstGeom>
          <a:solidFill>
            <a:schemeClr val="accent1"/>
          </a:solidFill>
        </p:spPr>
        <p:txBody>
          <a:bodyPr bIns="0" anchor="b">
            <a:noAutofit/>
          </a:bodyPr>
          <a:lstStyle>
            <a:lvl1pPr marL="0" indent="0" algn="ctr">
              <a:buNone/>
              <a:defRPr sz="18750">
                <a:solidFill>
                  <a:schemeClr val="bg1"/>
                </a:solidFill>
                <a:latin typeface="+mj-lt"/>
                <a:cs typeface="Arial" panose="020B0604020202020204" pitchFamily="34" charset="0"/>
              </a:defRPr>
            </a:lvl1pPr>
          </a:lstStyle>
          <a:p>
            <a:pPr lvl="0"/>
            <a:r>
              <a:rPr lang="en-US"/>
              <a:t>1</a:t>
            </a:r>
          </a:p>
        </p:txBody>
      </p:sp>
      <p:sp>
        <p:nvSpPr>
          <p:cNvPr id="7" name="TextBox 6">
            <a:extLst>
              <a:ext uri="{FF2B5EF4-FFF2-40B4-BE49-F238E27FC236}">
                <a16:creationId xmlns:a16="http://schemas.microsoft.com/office/drawing/2014/main" id="{B7E56829-04AC-9AED-D685-001C6FA8C8AE}"/>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3" name="Picture 2" descr="A black and blue text&#10;&#10;Description automatically generated">
            <a:extLst>
              <a:ext uri="{FF2B5EF4-FFF2-40B4-BE49-F238E27FC236}">
                <a16:creationId xmlns:a16="http://schemas.microsoft.com/office/drawing/2014/main" id="{DCF5A6F1-114B-56C9-7B0C-CCBD5B1D1B9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18608149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E8B899A3-1413-2737-03CF-D567EA9D02DB}"/>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6" name="Slide Number Placeholder 5">
            <a:extLst>
              <a:ext uri="{FF2B5EF4-FFF2-40B4-BE49-F238E27FC236}">
                <a16:creationId xmlns:a16="http://schemas.microsoft.com/office/drawing/2014/main" id="{4D3143BF-515D-1715-63E9-A7E29705EC36}"/>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8"/>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200" y="1906059"/>
            <a:ext cx="7882467" cy="1694180"/>
          </a:xfrm>
          <a:prstGeom prst="rect">
            <a:avLst/>
          </a:prstGeom>
        </p:spPr>
        <p:txBody>
          <a:bodyPr lIns="0" anchor="t">
            <a:noAutofit/>
          </a:bodyPr>
          <a:lstStyle>
            <a:lvl1pPr>
              <a:defRPr sz="4950" b="1">
                <a:solidFill>
                  <a:schemeClr val="bg1"/>
                </a:solidFill>
                <a:latin typeface="Arial" panose="020B0604020202020204" pitchFamily="34" charset="0"/>
                <a:cs typeface="Arial" panose="020B0604020202020204" pitchFamily="34" charset="0"/>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prstGeom prst="rect">
            <a:avLst/>
          </a:prstGeom>
          <a:solidFill>
            <a:schemeClr val="accent1">
              <a:lumMod val="60000"/>
              <a:lumOff val="40000"/>
            </a:schemeClr>
          </a:solidFill>
        </p:spPr>
        <p:txBody>
          <a:bodyPr bIns="0" anchor="b">
            <a:noAutofit/>
          </a:bodyPr>
          <a:lstStyle>
            <a:lvl1pPr marL="0" indent="0" algn="ctr">
              <a:buNone/>
              <a:defRPr sz="18750">
                <a:solidFill>
                  <a:schemeClr val="bg1"/>
                </a:solidFill>
                <a:latin typeface="+mj-lt"/>
                <a:cs typeface="Arial" panose="020B0604020202020204" pitchFamily="34" charset="0"/>
              </a:defRPr>
            </a:lvl1pPr>
          </a:lstStyle>
          <a:p>
            <a:pPr lvl="0"/>
            <a:r>
              <a:rPr lang="en-US"/>
              <a:t>2</a:t>
            </a:r>
          </a:p>
        </p:txBody>
      </p:sp>
      <p:sp>
        <p:nvSpPr>
          <p:cNvPr id="7" name="TextBox 6">
            <a:extLst>
              <a:ext uri="{FF2B5EF4-FFF2-40B4-BE49-F238E27FC236}">
                <a16:creationId xmlns:a16="http://schemas.microsoft.com/office/drawing/2014/main" id="{194C0874-C616-DE62-5AE1-0D43E896A6F7}"/>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3" name="Picture 2" descr="A black and blue text&#10;&#10;Description automatically generated">
            <a:extLst>
              <a:ext uri="{FF2B5EF4-FFF2-40B4-BE49-F238E27FC236}">
                <a16:creationId xmlns:a16="http://schemas.microsoft.com/office/drawing/2014/main" id="{B9CBA6E8-3FAB-02C3-1E62-AED07C92210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8604572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C70BEEC3-9988-BA7E-6D32-6C22E4478CA2}"/>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6" name="Slide Number Placeholder 5">
            <a:extLst>
              <a:ext uri="{FF2B5EF4-FFF2-40B4-BE49-F238E27FC236}">
                <a16:creationId xmlns:a16="http://schemas.microsoft.com/office/drawing/2014/main" id="{192EF414-88B3-5E97-C0F6-893BA9D5C9EC}"/>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8"/>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200" y="1906059"/>
            <a:ext cx="7882467" cy="1694180"/>
          </a:xfrm>
          <a:prstGeom prst="rect">
            <a:avLst/>
          </a:prstGeom>
        </p:spPr>
        <p:txBody>
          <a:bodyPr lIns="0" anchor="t">
            <a:noAutofit/>
          </a:bodyPr>
          <a:lstStyle>
            <a:lvl1pPr>
              <a:defRPr sz="4950" b="1">
                <a:solidFill>
                  <a:schemeClr val="bg1"/>
                </a:solidFill>
                <a:latin typeface="Arial" panose="020B0604020202020204" pitchFamily="34" charset="0"/>
                <a:cs typeface="Arial" panose="020B0604020202020204" pitchFamily="34" charset="0"/>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prstGeom prst="rect">
            <a:avLst/>
          </a:prstGeom>
          <a:solidFill>
            <a:schemeClr val="accent4">
              <a:lumMod val="40000"/>
              <a:lumOff val="60000"/>
            </a:schemeClr>
          </a:solidFill>
        </p:spPr>
        <p:txBody>
          <a:bodyPr bIns="0" anchor="b">
            <a:noAutofit/>
          </a:bodyPr>
          <a:lstStyle>
            <a:lvl1pPr marL="0" indent="0" algn="ctr">
              <a:buNone/>
              <a:defRPr sz="18750">
                <a:solidFill>
                  <a:schemeClr val="bg1"/>
                </a:solidFill>
                <a:latin typeface="+mj-lt"/>
                <a:cs typeface="Arial" panose="020B0604020202020204" pitchFamily="34" charset="0"/>
              </a:defRPr>
            </a:lvl1pPr>
          </a:lstStyle>
          <a:p>
            <a:pPr lvl="0"/>
            <a:r>
              <a:rPr lang="en-US"/>
              <a:t>3</a:t>
            </a:r>
          </a:p>
        </p:txBody>
      </p:sp>
      <p:sp>
        <p:nvSpPr>
          <p:cNvPr id="7" name="TextBox 6">
            <a:extLst>
              <a:ext uri="{FF2B5EF4-FFF2-40B4-BE49-F238E27FC236}">
                <a16:creationId xmlns:a16="http://schemas.microsoft.com/office/drawing/2014/main" id="{9B9E9EC4-838E-2B0A-5163-DEF681C52B25}"/>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3" name="Picture 2" descr="A black and blue text&#10;&#10;Description automatically generated">
            <a:extLst>
              <a:ext uri="{FF2B5EF4-FFF2-40B4-BE49-F238E27FC236}">
                <a16:creationId xmlns:a16="http://schemas.microsoft.com/office/drawing/2014/main" id="{F51775FD-B747-D1C7-0CF1-A6BDA0D3C33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372063310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3_Custom Layout">
    <p:bg>
      <p:bgPr>
        <a:solidFill>
          <a:schemeClr val="bg1"/>
        </a:solidFill>
        <a:effectLst/>
      </p:bgPr>
    </p:bg>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76188EC0-850B-4B13-A981-EE8B70F90E6B}"/>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6" name="Slide Number Placeholder 5">
            <a:extLst>
              <a:ext uri="{FF2B5EF4-FFF2-40B4-BE49-F238E27FC236}">
                <a16:creationId xmlns:a16="http://schemas.microsoft.com/office/drawing/2014/main" id="{75C6118A-4775-8692-43DA-31DACB45AF9A}"/>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8"/>
            <a:ext cx="12192000" cy="36576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200" y="1906059"/>
            <a:ext cx="7882467" cy="1694180"/>
          </a:xfrm>
          <a:prstGeom prst="rect">
            <a:avLst/>
          </a:prstGeom>
        </p:spPr>
        <p:txBody>
          <a:bodyPr lIns="0" anchor="t">
            <a:noAutofit/>
          </a:bodyPr>
          <a:lstStyle>
            <a:lvl1pPr>
              <a:defRPr sz="4950" b="1">
                <a:solidFill>
                  <a:schemeClr val="bg1"/>
                </a:solidFill>
                <a:latin typeface="Arial" panose="020B0604020202020204" pitchFamily="34" charset="0"/>
                <a:cs typeface="Arial" panose="020B0604020202020204" pitchFamily="34" charset="0"/>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prstGeom prst="rect">
            <a:avLst/>
          </a:prstGeom>
          <a:solidFill>
            <a:schemeClr val="accent6"/>
          </a:solidFill>
        </p:spPr>
        <p:txBody>
          <a:bodyPr bIns="0" anchor="b">
            <a:noAutofit/>
          </a:bodyPr>
          <a:lstStyle>
            <a:lvl1pPr marL="0" indent="0" algn="ctr">
              <a:buNone/>
              <a:defRPr sz="18750">
                <a:solidFill>
                  <a:schemeClr val="bg1"/>
                </a:solidFill>
                <a:latin typeface="+mj-lt"/>
                <a:cs typeface="Arial" panose="020B0604020202020204" pitchFamily="34" charset="0"/>
              </a:defRPr>
            </a:lvl1pPr>
          </a:lstStyle>
          <a:p>
            <a:pPr lvl="0"/>
            <a:r>
              <a:rPr lang="en-US"/>
              <a:t>4</a:t>
            </a:r>
          </a:p>
        </p:txBody>
      </p:sp>
      <p:sp>
        <p:nvSpPr>
          <p:cNvPr id="7" name="TextBox 6">
            <a:extLst>
              <a:ext uri="{FF2B5EF4-FFF2-40B4-BE49-F238E27FC236}">
                <a16:creationId xmlns:a16="http://schemas.microsoft.com/office/drawing/2014/main" id="{37FD87B4-F797-DD23-F447-3F5BC9242C7E}"/>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3" name="Picture 2" descr="A black and blue text&#10;&#10;Description automatically generated">
            <a:extLst>
              <a:ext uri="{FF2B5EF4-FFF2-40B4-BE49-F238E27FC236}">
                <a16:creationId xmlns:a16="http://schemas.microsoft.com/office/drawing/2014/main" id="{1D6B1C46-8A31-A21B-A980-005CDE07CBA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87339861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713E439D-C5F4-B42C-B0D4-D4A8D5A0CE82}"/>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6" name="Slide Number Placeholder 5">
            <a:extLst>
              <a:ext uri="{FF2B5EF4-FFF2-40B4-BE49-F238E27FC236}">
                <a16:creationId xmlns:a16="http://schemas.microsoft.com/office/drawing/2014/main" id="{55D686AB-401F-B1A3-BE31-49AF68B8F665}"/>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3" name="TextBox 2">
            <a:extLst>
              <a:ext uri="{FF2B5EF4-FFF2-40B4-BE49-F238E27FC236}">
                <a16:creationId xmlns:a16="http://schemas.microsoft.com/office/drawing/2014/main" id="{7698A994-80CB-DC6B-C895-D73FD0388E89}"/>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2" name="Picture 1" descr="A black and blue text&#10;&#10;Description automatically generated">
            <a:extLst>
              <a:ext uri="{FF2B5EF4-FFF2-40B4-BE49-F238E27FC236}">
                <a16:creationId xmlns:a16="http://schemas.microsoft.com/office/drawing/2014/main" id="{A0F579A3-9B63-B2B4-9089-54BF6B34464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385283731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6ED081E9-C139-C138-90A9-14CC6762EAA1}"/>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14" name="Slide Number Placeholder 5">
            <a:extLst>
              <a:ext uri="{FF2B5EF4-FFF2-40B4-BE49-F238E27FC236}">
                <a16:creationId xmlns:a16="http://schemas.microsoft.com/office/drawing/2014/main" id="{6487ABE6-B7D3-E13C-52E1-5F27C20B9C7C}"/>
              </a:ext>
            </a:extLst>
          </p:cNvPr>
          <p:cNvSpPr>
            <a:spLocks noGrp="1"/>
          </p:cNvSpPr>
          <p:nvPr>
            <p:ph type="sldNum" sz="quarter" idx="25"/>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3" name="Rectangle 2" title="Decorative"/>
          <p:cNvSpPr/>
          <p:nvPr userDrawn="1"/>
        </p:nvSpPr>
        <p:spPr>
          <a:xfrm>
            <a:off x="0" y="2"/>
            <a:ext cx="12192000" cy="12617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723283" y="127834"/>
            <a:ext cx="8768625" cy="833256"/>
          </a:xfrm>
          <a:prstGeom prst="rect">
            <a:avLst/>
          </a:prstGeom>
        </p:spPr>
        <p:txBody>
          <a:bodyPr lIns="0">
            <a:normAutofit/>
          </a:bodyPr>
          <a:lstStyle>
            <a:lvl1pPr algn="ctr">
              <a:defRPr sz="3000">
                <a:solidFill>
                  <a:schemeClr val="bg1"/>
                </a:solidFill>
              </a:defRPr>
            </a:lvl1pPr>
          </a:lstStyle>
          <a:p>
            <a:r>
              <a:rPr lang="en-US" dirty="0"/>
              <a:t>Click to edit Master title style</a:t>
            </a:r>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2462843" y="2289196"/>
            <a:ext cx="1643384" cy="1643384"/>
          </a:xfrm>
          <a:prstGeom prst="rect">
            <a:avLst/>
          </a:prstGeom>
        </p:spPr>
        <p:txBody>
          <a:bodyPr/>
          <a:lstStyle/>
          <a:p>
            <a:r>
              <a:rPr lang="en-US" dirty="0"/>
              <a:t>Click icon to add picture</a:t>
            </a:r>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5266235" y="2289196"/>
            <a:ext cx="1643384" cy="1643384"/>
          </a:xfrm>
          <a:prstGeom prst="rect">
            <a:avLst/>
          </a:prstGeom>
        </p:spPr>
        <p:txBody>
          <a:bodyPr/>
          <a:lstStyle/>
          <a:p>
            <a:r>
              <a:rPr lang="en-US"/>
              <a:t>Click icon to add picture</a:t>
            </a:r>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8069628" y="2299468"/>
            <a:ext cx="1643384" cy="1643384"/>
          </a:xfrm>
          <a:prstGeom prst="rect">
            <a:avLst/>
          </a:prstGeom>
        </p:spPr>
        <p:txBody>
          <a:bodyPr/>
          <a:lstStyle/>
          <a:p>
            <a:r>
              <a:rPr lang="en-US"/>
              <a:t>Click icon to add picture</a:t>
            </a:r>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2070628" y="4510207"/>
            <a:ext cx="2517605" cy="1375033"/>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2028683" y="4029682"/>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4876859" y="4510207"/>
            <a:ext cx="2517605" cy="1375033"/>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4834914" y="4029682"/>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7641144" y="4520477"/>
            <a:ext cx="2517605" cy="1375033"/>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7641144" y="4039952"/>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3" name="Shape 62" title="Decorative">
            <a:extLst>
              <a:ext uri="{FF2B5EF4-FFF2-40B4-BE49-F238E27FC236}">
                <a16:creationId xmlns:a16="http://schemas.microsoft.com/office/drawing/2014/main" id="{27879714-C349-4430-B3B8-DC7C426F4E9A}"/>
              </a:ext>
            </a:extLst>
          </p:cNvPr>
          <p:cNvSpPr/>
          <p:nvPr userDrawn="1"/>
        </p:nvSpPr>
        <p:spPr>
          <a:xfrm rot="16200000" flipV="1">
            <a:off x="6095999" y="-136264"/>
            <a:ext cx="0" cy="2188805"/>
          </a:xfrm>
          <a:prstGeom prst="line">
            <a:avLst/>
          </a:prstGeom>
          <a:ln w="76200">
            <a:solidFill>
              <a:schemeClr val="accent1">
                <a:lumMod val="60000"/>
                <a:lumOff val="40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solidFill>
                <a:schemeClr val="bg1"/>
              </a:solidFill>
            </a:endParaRPr>
          </a:p>
        </p:txBody>
      </p:sp>
      <p:sp>
        <p:nvSpPr>
          <p:cNvPr id="20" name="TextBox 19">
            <a:extLst>
              <a:ext uri="{FF2B5EF4-FFF2-40B4-BE49-F238E27FC236}">
                <a16:creationId xmlns:a16="http://schemas.microsoft.com/office/drawing/2014/main" id="{3051041E-7A67-3B01-D9F9-AF984ECB5095}"/>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4" name="Picture 3" descr="A black and blue text&#10;&#10;Description automatically generated">
            <a:extLst>
              <a:ext uri="{FF2B5EF4-FFF2-40B4-BE49-F238E27FC236}">
                <a16:creationId xmlns:a16="http://schemas.microsoft.com/office/drawing/2014/main" id="{ED80A076-493B-AE53-C8F4-6A9FC2C5C3A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521814089"/>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GS_Title Slid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401" y="3107447"/>
            <a:ext cx="7252505" cy="891250"/>
          </a:xfrm>
          <a:prstGeom prst="rect">
            <a:avLst/>
          </a:prstGeom>
        </p:spPr>
        <p:txBody>
          <a:bodyPr anchor="t">
            <a:noAutofit/>
          </a:bodyPr>
          <a:lstStyle>
            <a:lvl1pPr algn="ctr">
              <a:defRPr sz="3300" b="1">
                <a:solidFill>
                  <a:schemeClr val="bg1"/>
                </a:solidFill>
                <a:latin typeface="+mn-lt"/>
                <a:cs typeface="Arial" panose="020B0604020202020204" pitchFamily="34" charset="0"/>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2"/>
            <a:ext cx="7252504" cy="338549"/>
          </a:xfrm>
          <a:prstGeom prst="rect">
            <a:avLst/>
          </a:prstGeom>
        </p:spPr>
        <p:txBody>
          <a:bodyPr>
            <a:normAutofit/>
          </a:bodyPr>
          <a:lstStyle>
            <a:lvl1pPr marL="0" indent="0" algn="ctr">
              <a:buNone/>
              <a:defRPr sz="1200" spc="225">
                <a:solidFill>
                  <a:schemeClr val="bg1"/>
                </a:solidFill>
                <a:latin typeface="+mn-lt"/>
                <a:cs typeface="Arial" panose="020B0604020202020204" pitchFamily="34" charset="0"/>
              </a:defRPr>
            </a:lvl1pPr>
          </a:lstStyle>
          <a:p>
            <a:pPr lvl="0"/>
            <a:r>
              <a:rPr lang="en-US"/>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1"/>
            <a:ext cx="0" cy="2188805"/>
          </a:xfrm>
          <a:prstGeom prst="line">
            <a:avLst/>
          </a:prstGeom>
          <a:ln w="25400">
            <a:solidFill>
              <a:schemeClr val="bg1"/>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7" name="Rectangle 6" title="Decorative"/>
          <p:cNvSpPr/>
          <p:nvPr userDrawn="1"/>
        </p:nvSpPr>
        <p:spPr>
          <a:xfrm>
            <a:off x="1238104" y="860780"/>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186377655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14" name="Oval 13">
            <a:extLst>
              <a:ext uri="{FF2B5EF4-FFF2-40B4-BE49-F238E27FC236}">
                <a16:creationId xmlns:a16="http://schemas.microsoft.com/office/drawing/2014/main" id="{5F4198CF-5504-CAEC-6745-08BB11051F1C}"/>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15" name="Slide Number Placeholder 5">
            <a:extLst>
              <a:ext uri="{FF2B5EF4-FFF2-40B4-BE49-F238E27FC236}">
                <a16:creationId xmlns:a16="http://schemas.microsoft.com/office/drawing/2014/main" id="{12BA681B-199C-C83B-2A6F-A86EB764A577}"/>
              </a:ext>
            </a:extLst>
          </p:cNvPr>
          <p:cNvSpPr>
            <a:spLocks noGrp="1"/>
          </p:cNvSpPr>
          <p:nvPr>
            <p:ph type="sldNum" sz="quarter" idx="27"/>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3" name="Rectangle 2" title="Decorative"/>
          <p:cNvSpPr/>
          <p:nvPr userDrawn="1"/>
        </p:nvSpPr>
        <p:spPr>
          <a:xfrm>
            <a:off x="0" y="2"/>
            <a:ext cx="12192000" cy="28096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2" y="597069"/>
            <a:ext cx="8768625" cy="1149325"/>
          </a:xfrm>
          <a:prstGeom prst="rect">
            <a:avLst/>
          </a:prstGeom>
        </p:spPr>
        <p:txBody>
          <a:bodyPr lIns="0"/>
          <a:lstStyle>
            <a:lvl1pPr algn="ctr">
              <a:defRPr>
                <a:solidFill>
                  <a:schemeClr val="bg1"/>
                </a:solidFill>
              </a:defRPr>
            </a:lvl1pPr>
          </a:lstStyle>
          <a:p>
            <a:r>
              <a:rPr lang="en-US"/>
              <a:t>Click to edit Master title style</a:t>
            </a:r>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2" y="527200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2" y="479148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3" y="527200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3" y="479148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5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4" y="528227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4" y="480175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7"/>
            <a:ext cx="0" cy="2188805"/>
          </a:xfrm>
          <a:prstGeom prst="line">
            <a:avLst/>
          </a:prstGeom>
          <a:ln w="76200">
            <a:solidFill>
              <a:schemeClr val="accent1">
                <a:lumMod val="60000"/>
                <a:lumOff val="40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solidFill>
                <a:schemeClr val="bg1"/>
              </a:solidFill>
            </a:endParaRPr>
          </a:p>
        </p:txBody>
      </p:sp>
      <p:sp>
        <p:nvSpPr>
          <p:cNvPr id="23" name="TextBox 22">
            <a:extLst>
              <a:ext uri="{FF2B5EF4-FFF2-40B4-BE49-F238E27FC236}">
                <a16:creationId xmlns:a16="http://schemas.microsoft.com/office/drawing/2014/main" id="{11A97C43-CC0F-3AC9-0574-77B329BAEDCD}"/>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4" name="Picture 3" descr="A black and blue text&#10;&#10;Description automatically generated">
            <a:extLst>
              <a:ext uri="{FF2B5EF4-FFF2-40B4-BE49-F238E27FC236}">
                <a16:creationId xmlns:a16="http://schemas.microsoft.com/office/drawing/2014/main" id="{88A7EC42-BFEA-68A8-A58A-654544773E0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424338468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14" name="Oval 13">
            <a:extLst>
              <a:ext uri="{FF2B5EF4-FFF2-40B4-BE49-F238E27FC236}">
                <a16:creationId xmlns:a16="http://schemas.microsoft.com/office/drawing/2014/main" id="{273433DE-7D91-5413-FBA1-284CA5AE2866}"/>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15" name="Slide Number Placeholder 5">
            <a:extLst>
              <a:ext uri="{FF2B5EF4-FFF2-40B4-BE49-F238E27FC236}">
                <a16:creationId xmlns:a16="http://schemas.microsoft.com/office/drawing/2014/main" id="{E559FACD-38D6-C8DF-F8AF-0644712D556B}"/>
              </a:ext>
            </a:extLst>
          </p:cNvPr>
          <p:cNvSpPr>
            <a:spLocks noGrp="1"/>
          </p:cNvSpPr>
          <p:nvPr>
            <p:ph type="sldNum" sz="quarter" idx="27"/>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3" name="Rectangle 2" title="Decorative"/>
          <p:cNvSpPr/>
          <p:nvPr userDrawn="1"/>
        </p:nvSpPr>
        <p:spPr>
          <a:xfrm>
            <a:off x="0" y="2"/>
            <a:ext cx="12192000" cy="28096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2" y="597069"/>
            <a:ext cx="8768625" cy="1149325"/>
          </a:xfrm>
          <a:prstGeom prst="rect">
            <a:avLst/>
          </a:prstGeom>
        </p:spPr>
        <p:txBody>
          <a:bodyPr lIns="0"/>
          <a:lstStyle>
            <a:lvl1pPr algn="ctr">
              <a:defRPr>
                <a:solidFill>
                  <a:schemeClr val="bg1"/>
                </a:solidFill>
              </a:defRPr>
            </a:lvl1pPr>
          </a:lstStyle>
          <a:p>
            <a:r>
              <a:rPr lang="en-US"/>
              <a:t>Click to edit Master title style</a:t>
            </a:r>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2" y="527200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2" y="479148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3" y="527200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3" y="479148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5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4" y="528227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4" y="480175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7"/>
            <a:ext cx="0" cy="2188805"/>
          </a:xfrm>
          <a:prstGeom prst="line">
            <a:avLst/>
          </a:prstGeom>
          <a:ln w="76200">
            <a:solidFill>
              <a:schemeClr val="accent6"/>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solidFill>
                <a:schemeClr val="bg1"/>
              </a:solidFill>
            </a:endParaRPr>
          </a:p>
        </p:txBody>
      </p:sp>
      <p:sp>
        <p:nvSpPr>
          <p:cNvPr id="23" name="TextBox 22">
            <a:extLst>
              <a:ext uri="{FF2B5EF4-FFF2-40B4-BE49-F238E27FC236}">
                <a16:creationId xmlns:a16="http://schemas.microsoft.com/office/drawing/2014/main" id="{F1CD0870-C557-14BE-4D5F-1E8CF286F08F}"/>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4" name="Picture 3" descr="A black and blue text&#10;&#10;Description automatically generated">
            <a:extLst>
              <a:ext uri="{FF2B5EF4-FFF2-40B4-BE49-F238E27FC236}">
                <a16:creationId xmlns:a16="http://schemas.microsoft.com/office/drawing/2014/main" id="{5BE9EE87-9F64-CC34-F1DD-124516B479C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43866316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14" name="Oval 13">
            <a:extLst>
              <a:ext uri="{FF2B5EF4-FFF2-40B4-BE49-F238E27FC236}">
                <a16:creationId xmlns:a16="http://schemas.microsoft.com/office/drawing/2014/main" id="{E9A6FC70-E6E6-C959-DAD7-BC9BBF0B648F}"/>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15" name="Slide Number Placeholder 5">
            <a:extLst>
              <a:ext uri="{FF2B5EF4-FFF2-40B4-BE49-F238E27FC236}">
                <a16:creationId xmlns:a16="http://schemas.microsoft.com/office/drawing/2014/main" id="{08AF620E-DBEA-0F54-8F79-83DE0084A329}"/>
              </a:ext>
            </a:extLst>
          </p:cNvPr>
          <p:cNvSpPr>
            <a:spLocks noGrp="1"/>
          </p:cNvSpPr>
          <p:nvPr>
            <p:ph type="sldNum" sz="quarter" idx="27"/>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3" name="Rectangle 2" title="Decorative"/>
          <p:cNvSpPr/>
          <p:nvPr userDrawn="1"/>
        </p:nvSpPr>
        <p:spPr>
          <a:xfrm>
            <a:off x="0" y="2"/>
            <a:ext cx="12192000" cy="28096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2" y="597069"/>
            <a:ext cx="8768625" cy="1149325"/>
          </a:xfrm>
          <a:prstGeom prst="rect">
            <a:avLst/>
          </a:prstGeom>
        </p:spPr>
        <p:txBody>
          <a:bodyPr lIns="0"/>
          <a:lstStyle>
            <a:lvl1pPr algn="ctr">
              <a:defRPr>
                <a:solidFill>
                  <a:schemeClr val="bg1"/>
                </a:solidFill>
              </a:defRPr>
            </a:lvl1pPr>
          </a:lstStyle>
          <a:p>
            <a:r>
              <a:rPr lang="en-US"/>
              <a:t>Click to edit Master title style</a:t>
            </a:r>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2" y="527200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2" y="479148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3" y="527200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3" y="479148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5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4" y="5282275"/>
            <a:ext cx="2517605" cy="1029458"/>
          </a:xfrm>
          <a:prstGeom prst="rect">
            <a:avLst/>
          </a:prstGeom>
        </p:spPr>
        <p:txBody>
          <a:bodyPr lIns="0">
            <a:noAutofit/>
          </a:bodyPr>
          <a:lstStyle>
            <a:lvl1pPr marL="0" indent="0" algn="ctr">
              <a:buNone/>
              <a:defRPr sz="105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4" y="4801751"/>
            <a:ext cx="2517605" cy="382749"/>
          </a:xfrm>
          <a:prstGeom prst="rect">
            <a:avLst/>
          </a:prstGeom>
        </p:spPr>
        <p:txBody>
          <a:bodyPr lIns="0" anchor="b">
            <a:noAutofit/>
          </a:bodyPr>
          <a:lstStyle>
            <a:lvl1pPr marL="0" indent="0" algn="ctr">
              <a:buNone/>
              <a:defRPr sz="1200" b="1">
                <a:latin typeface="+mj-lt"/>
                <a:cs typeface="Arial" panose="020B0604020202020204" pitchFamily="34" charset="0"/>
              </a:defRPr>
            </a:lvl1pPr>
          </a:lstStyle>
          <a:p>
            <a:pPr lvl="0"/>
            <a:r>
              <a:rPr lang="en-US"/>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7"/>
            <a:ext cx="0" cy="2188805"/>
          </a:xfrm>
          <a:prstGeom prst="line">
            <a:avLst/>
          </a:prstGeom>
          <a:ln w="76200">
            <a:solidFill>
              <a:schemeClr val="accent1">
                <a:lumMod val="60000"/>
                <a:lumOff val="40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solidFill>
                <a:schemeClr val="bg1"/>
              </a:solidFill>
            </a:endParaRPr>
          </a:p>
        </p:txBody>
      </p:sp>
      <p:sp>
        <p:nvSpPr>
          <p:cNvPr id="23" name="TextBox 22">
            <a:extLst>
              <a:ext uri="{FF2B5EF4-FFF2-40B4-BE49-F238E27FC236}">
                <a16:creationId xmlns:a16="http://schemas.microsoft.com/office/drawing/2014/main" id="{18D46281-5AC4-D61C-F8E9-D4C507211025}"/>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4" name="Picture 3" descr="A black and blue text&#10;&#10;Description automatically generated">
            <a:extLst>
              <a:ext uri="{FF2B5EF4-FFF2-40B4-BE49-F238E27FC236}">
                <a16:creationId xmlns:a16="http://schemas.microsoft.com/office/drawing/2014/main" id="{E1A073FD-9536-F844-D8F6-DA8F23C2FE0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2072433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4F74BC05-E655-C546-E634-3D66AC6924D2}"/>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7" name="Slide Number Placeholder 5">
            <a:extLst>
              <a:ext uri="{FF2B5EF4-FFF2-40B4-BE49-F238E27FC236}">
                <a16:creationId xmlns:a16="http://schemas.microsoft.com/office/drawing/2014/main" id="{16F1B8C4-F64E-16B4-D087-443232710F44}"/>
              </a:ext>
            </a:extLst>
          </p:cNvPr>
          <p:cNvSpPr>
            <a:spLocks noGrp="1"/>
          </p:cNvSpPr>
          <p:nvPr>
            <p:ph type="sldNum" sz="quarter" idx="21"/>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15" name="TextBox 14">
            <a:extLst>
              <a:ext uri="{FF2B5EF4-FFF2-40B4-BE49-F238E27FC236}">
                <a16:creationId xmlns:a16="http://schemas.microsoft.com/office/drawing/2014/main" id="{8CB2564B-C0CC-7BB1-C6B2-0F3D7765745A}"/>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a:solidFill>
                  <a:schemeClr val="tx2"/>
                </a:solidFill>
                <a:latin typeface="+mn-lt"/>
              </a:rPr>
              <a:t>Copyright © 2022 Whitetree Group Limited – All Rights Reserved</a:t>
            </a:r>
          </a:p>
        </p:txBody>
      </p:sp>
      <p:sp>
        <p:nvSpPr>
          <p:cNvPr id="4" name="Rectangle 3" title="Decorative"/>
          <p:cNvSpPr/>
          <p:nvPr userDrawn="1"/>
        </p:nvSpPr>
        <p:spPr>
          <a:xfrm>
            <a:off x="-38100" y="1869616"/>
            <a:ext cx="4068735"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Rectangle 20" title="Decorative"/>
          <p:cNvSpPr/>
          <p:nvPr userDrawn="1"/>
        </p:nvSpPr>
        <p:spPr>
          <a:xfrm>
            <a:off x="8123266" y="1878399"/>
            <a:ext cx="4068735"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8" y="616350"/>
            <a:ext cx="7978227" cy="1062602"/>
          </a:xfrm>
          <a:prstGeom prst="rect">
            <a:avLst/>
          </a:prstGeom>
        </p:spPr>
        <p:txBody>
          <a:bodyPr lIns="0"/>
          <a:lstStyle>
            <a:lvl1pPr algn="ctr">
              <a:defRPr>
                <a:solidFill>
                  <a:schemeClr val="tx2"/>
                </a:solidFill>
              </a:defRPr>
            </a:lvl1pPr>
          </a:lstStyle>
          <a:p>
            <a:r>
              <a:rPr lang="en-US"/>
              <a:t>Click to edit Master title style</a:t>
            </a:r>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321903"/>
            <a:ext cx="4032227" cy="1663263"/>
          </a:xfrm>
          <a:prstGeom prst="rect">
            <a:avLst/>
          </a:prstGeom>
        </p:spPr>
        <p:txBody>
          <a:bodyPr>
            <a:normAutofit/>
          </a:bodyPr>
          <a:lstStyle>
            <a:lvl1pPr algn="ctr">
              <a:defRPr sz="1200"/>
            </a:lvl1pPr>
          </a:lstStyle>
          <a:p>
            <a:r>
              <a:rPr lang="en-US"/>
              <a:t>Click icon to add picture</a:t>
            </a:r>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4038420" y="1889236"/>
            <a:ext cx="4070557" cy="2441448"/>
          </a:xfrm>
          <a:prstGeom prst="rect">
            <a:avLst/>
          </a:prstGeom>
        </p:spPr>
        <p:txBody>
          <a:bodyPr>
            <a:normAutofit/>
          </a:bodyPr>
          <a:lstStyle>
            <a:lvl1pPr algn="ctr">
              <a:defRPr sz="1200"/>
            </a:lvl1pPr>
          </a:lstStyle>
          <a:p>
            <a:r>
              <a:rPr lang="en-US"/>
              <a:t>Click icon to add picture</a:t>
            </a:r>
          </a:p>
        </p:txBody>
      </p:sp>
      <p:sp>
        <p:nvSpPr>
          <p:cNvPr id="26" name="Rectangle 25" title="Decorative"/>
          <p:cNvSpPr/>
          <p:nvPr userDrawn="1"/>
        </p:nvSpPr>
        <p:spPr>
          <a:xfrm>
            <a:off x="4038651" y="4339467"/>
            <a:ext cx="4068735"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316472" y="3558210"/>
            <a:ext cx="3355512" cy="484146"/>
          </a:xfrm>
          <a:prstGeom prst="rect">
            <a:avLst/>
          </a:prstGeom>
        </p:spPr>
        <p:txBody>
          <a:bodyPr lIns="0">
            <a:noAutofit/>
          </a:bodyPr>
          <a:lstStyle>
            <a:lvl1pPr marL="0" indent="0" algn="ctr">
              <a:buNone/>
              <a:defRPr sz="105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316472" y="3153886"/>
            <a:ext cx="3355512" cy="382749"/>
          </a:xfrm>
          <a:prstGeom prst="rect">
            <a:avLst/>
          </a:prstGeom>
        </p:spPr>
        <p:txBody>
          <a:bodyPr lIns="0" anchor="b">
            <a:noAutofit/>
          </a:bodyPr>
          <a:lstStyle>
            <a:lvl1pPr marL="0" indent="0" algn="ctr">
              <a:buNone/>
              <a:defRPr sz="1200" b="1">
                <a:solidFill>
                  <a:schemeClr val="bg1"/>
                </a:solidFill>
                <a:latin typeface="+mj-lt"/>
                <a:cs typeface="Arial" panose="020B0604020202020204" pitchFamily="34" charset="0"/>
              </a:defRPr>
            </a:lvl1pPr>
          </a:lstStyle>
          <a:p>
            <a:pPr lvl="0"/>
            <a:r>
              <a:rPr lang="en-US"/>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8535179" y="3557203"/>
            <a:ext cx="3355512" cy="484146"/>
          </a:xfrm>
          <a:prstGeom prst="rect">
            <a:avLst/>
          </a:prstGeom>
        </p:spPr>
        <p:txBody>
          <a:bodyPr lIns="0">
            <a:noAutofit/>
          </a:bodyPr>
          <a:lstStyle>
            <a:lvl1pPr marL="0" indent="0" algn="ctr">
              <a:buNone/>
              <a:defRPr sz="105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8535179" y="3152879"/>
            <a:ext cx="3355512" cy="382749"/>
          </a:xfrm>
          <a:prstGeom prst="rect">
            <a:avLst/>
          </a:prstGeom>
        </p:spPr>
        <p:txBody>
          <a:bodyPr lIns="0" anchor="b">
            <a:noAutofit/>
          </a:bodyPr>
          <a:lstStyle>
            <a:lvl1pPr marL="0" indent="0" algn="ctr">
              <a:buNone/>
              <a:defRPr sz="1200" b="1">
                <a:solidFill>
                  <a:schemeClr val="bg1"/>
                </a:solidFill>
                <a:latin typeface="+mj-lt"/>
                <a:cs typeface="Arial" panose="020B0604020202020204" pitchFamily="34" charset="0"/>
              </a:defRPr>
            </a:lvl1pPr>
          </a:lstStyle>
          <a:p>
            <a:pPr lvl="0"/>
            <a:r>
              <a:rPr lang="en-US"/>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4360164" y="5072921"/>
            <a:ext cx="3355512" cy="484146"/>
          </a:xfrm>
          <a:prstGeom prst="rect">
            <a:avLst/>
          </a:prstGeom>
        </p:spPr>
        <p:txBody>
          <a:bodyPr lIns="0">
            <a:noAutofit/>
          </a:bodyPr>
          <a:lstStyle>
            <a:lvl1pPr marL="0" indent="0" algn="ctr">
              <a:buNone/>
              <a:defRPr sz="105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4360164" y="4668597"/>
            <a:ext cx="3355512" cy="382749"/>
          </a:xfrm>
          <a:prstGeom prst="rect">
            <a:avLst/>
          </a:prstGeom>
        </p:spPr>
        <p:txBody>
          <a:bodyPr lIns="0" anchor="b">
            <a:noAutofit/>
          </a:bodyPr>
          <a:lstStyle>
            <a:lvl1pPr marL="0" indent="0" algn="ctr">
              <a:buNone/>
              <a:defRPr sz="1200" b="1">
                <a:solidFill>
                  <a:schemeClr val="bg1"/>
                </a:solidFill>
                <a:latin typeface="+mj-lt"/>
                <a:cs typeface="Arial" panose="020B0604020202020204" pitchFamily="34" charset="0"/>
              </a:defRPr>
            </a:lvl1pPr>
          </a:lstStyle>
          <a:p>
            <a:pPr lvl="0"/>
            <a:r>
              <a:rPr lang="en-US"/>
              <a:t>ADD NAME HERE</a:t>
            </a:r>
          </a:p>
        </p:txBody>
      </p:sp>
      <p:pic>
        <p:nvPicPr>
          <p:cNvPr id="3" name="Picture 2" descr="A black and blue text&#10;&#10;Description automatically generated">
            <a:extLst>
              <a:ext uri="{FF2B5EF4-FFF2-40B4-BE49-F238E27FC236}">
                <a16:creationId xmlns:a16="http://schemas.microsoft.com/office/drawing/2014/main" id="{96BE9DC8-52DE-6A81-ABCF-9BF551BA193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19201838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61711174-96BF-5FAE-9AC9-8D8890838B92}"/>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7" name="Slide Number Placeholder 5">
            <a:extLst>
              <a:ext uri="{FF2B5EF4-FFF2-40B4-BE49-F238E27FC236}">
                <a16:creationId xmlns:a16="http://schemas.microsoft.com/office/drawing/2014/main" id="{EEEAEF53-D9DD-9148-2ADC-47691E7710BD}"/>
              </a:ext>
            </a:extLst>
          </p:cNvPr>
          <p:cNvSpPr>
            <a:spLocks noGrp="1"/>
          </p:cNvSpPr>
          <p:nvPr>
            <p:ph type="sldNum" sz="quarter" idx="14"/>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1" y="839974"/>
            <a:ext cx="4767263" cy="1342045"/>
          </a:xfrm>
          <a:prstGeom prst="rect">
            <a:avLst/>
          </a:prstGeom>
        </p:spPr>
        <p:txBody>
          <a:bodyPr lIns="0" anchor="b">
            <a:normAutofit/>
          </a:bodyPr>
          <a:lstStyle>
            <a:lvl1pPr>
              <a:defRPr sz="3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1" y="2635244"/>
            <a:ext cx="4767263" cy="3483263"/>
          </a:xfrm>
          <a:prstGeom prst="rect">
            <a:avLst/>
          </a:prstGeom>
        </p:spPr>
        <p:txBody>
          <a:bodyPr lIns="0">
            <a:normAutofit/>
          </a:bodyPr>
          <a:lstStyle>
            <a:lvl1pPr marL="0" indent="0">
              <a:lnSpc>
                <a:spcPct val="100000"/>
              </a:lnSpc>
              <a:buNone/>
              <a:defRPr sz="1050" spc="0">
                <a:solidFill>
                  <a:schemeClr val="tx2"/>
                </a:solidFill>
                <a:latin typeface="+mn-lt"/>
              </a:defRPr>
            </a:lvl1pPr>
            <a:lvl2pPr marL="342900" indent="0">
              <a:lnSpc>
                <a:spcPct val="100000"/>
              </a:lnSpc>
              <a:buNone/>
              <a:defRPr sz="825" spc="0">
                <a:solidFill>
                  <a:schemeClr val="tx2"/>
                </a:solidFill>
              </a:defRPr>
            </a:lvl2pPr>
            <a:lvl3pPr marL="685800" indent="0">
              <a:lnSpc>
                <a:spcPct val="100000"/>
              </a:lnSpc>
              <a:buNone/>
              <a:defRPr sz="788" spc="0">
                <a:solidFill>
                  <a:schemeClr val="tx2"/>
                </a:solidFill>
              </a:defRPr>
            </a:lvl3pPr>
            <a:lvl4pPr marL="1028700" indent="0">
              <a:lnSpc>
                <a:spcPct val="100000"/>
              </a:lnSpc>
              <a:buNone/>
              <a:defRPr sz="750" spc="0">
                <a:solidFill>
                  <a:schemeClr val="tx2"/>
                </a:solidFill>
              </a:defRPr>
            </a:lvl4pPr>
            <a:lvl5pPr marL="1371600" indent="0">
              <a:lnSpc>
                <a:spcPct val="100000"/>
              </a:lnSpc>
              <a:buNone/>
              <a:defRPr sz="75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1" y="2247681"/>
            <a:ext cx="4767263" cy="321901"/>
          </a:xfrm>
          <a:prstGeom prst="rect">
            <a:avLst/>
          </a:prstGeom>
        </p:spPr>
        <p:txBody>
          <a:bodyPr lIns="0" anchor="t">
            <a:normAutofit/>
          </a:bodyPr>
          <a:lstStyle>
            <a:lvl1pPr marL="0" indent="0">
              <a:buNone/>
              <a:defRPr sz="1050" spc="225">
                <a:solidFill>
                  <a:schemeClr val="tx2"/>
                </a:solidFill>
                <a:latin typeface="+mj-lt"/>
              </a:defRPr>
            </a:lvl1pPr>
            <a:lvl2pPr>
              <a:defRPr sz="825">
                <a:solidFill>
                  <a:schemeClr val="tx2"/>
                </a:solidFill>
              </a:defRPr>
            </a:lvl2pPr>
            <a:lvl3pPr>
              <a:defRPr sz="788">
                <a:solidFill>
                  <a:schemeClr val="tx2"/>
                </a:solidFill>
              </a:defRPr>
            </a:lvl3pPr>
            <a:lvl4pPr>
              <a:defRPr sz="750">
                <a:solidFill>
                  <a:schemeClr val="tx2"/>
                </a:solidFill>
              </a:defRPr>
            </a:lvl4pPr>
            <a:lvl5pPr>
              <a:defRPr sz="75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70" y="2247902"/>
            <a:ext cx="5620473" cy="3870325"/>
          </a:xfrm>
          <a:prstGeom prst="rect">
            <a:avLst/>
          </a:prstGeom>
        </p:spPr>
        <p:txBody>
          <a:bodyPr/>
          <a:lstStyle/>
          <a:p>
            <a:r>
              <a:rPr lang="en-US" noProof="0"/>
              <a:t>Click icon to add chart</a:t>
            </a:r>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70"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noProof="0"/>
          </a:p>
        </p:txBody>
      </p:sp>
      <p:sp>
        <p:nvSpPr>
          <p:cNvPr id="9" name="TextBox 8">
            <a:extLst>
              <a:ext uri="{FF2B5EF4-FFF2-40B4-BE49-F238E27FC236}">
                <a16:creationId xmlns:a16="http://schemas.microsoft.com/office/drawing/2014/main" id="{0A8EDA2A-3810-346D-A728-A3BCECF19FE5}"/>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4" name="Picture 3" descr="A black and blue text&#10;&#10;Description automatically generated">
            <a:extLst>
              <a:ext uri="{FF2B5EF4-FFF2-40B4-BE49-F238E27FC236}">
                <a16:creationId xmlns:a16="http://schemas.microsoft.com/office/drawing/2014/main" id="{15EFEFEA-8526-2A1A-57E7-E3D69B7E472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10157721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1" y="839974"/>
            <a:ext cx="4767263" cy="1342045"/>
          </a:xfrm>
          <a:prstGeom prst="rect">
            <a:avLst/>
          </a:prstGeom>
        </p:spPr>
        <p:txBody>
          <a:bodyPr lIns="0" anchor="b">
            <a:normAutofit/>
          </a:bodyPr>
          <a:lstStyle>
            <a:lvl1pPr>
              <a:defRPr sz="3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1" y="2635244"/>
            <a:ext cx="4767263" cy="3483263"/>
          </a:xfrm>
          <a:prstGeom prst="rect">
            <a:avLst/>
          </a:prstGeom>
        </p:spPr>
        <p:txBody>
          <a:bodyPr lIns="0">
            <a:normAutofit/>
          </a:bodyPr>
          <a:lstStyle>
            <a:lvl1pPr marL="0" indent="0">
              <a:lnSpc>
                <a:spcPct val="100000"/>
              </a:lnSpc>
              <a:buNone/>
              <a:defRPr sz="1050" spc="0">
                <a:solidFill>
                  <a:schemeClr val="tx2"/>
                </a:solidFill>
                <a:latin typeface="+mn-lt"/>
              </a:defRPr>
            </a:lvl1pPr>
            <a:lvl2pPr marL="342900" indent="0">
              <a:lnSpc>
                <a:spcPct val="100000"/>
              </a:lnSpc>
              <a:buNone/>
              <a:defRPr sz="825" spc="0">
                <a:solidFill>
                  <a:schemeClr val="tx2"/>
                </a:solidFill>
              </a:defRPr>
            </a:lvl2pPr>
            <a:lvl3pPr marL="685800" indent="0">
              <a:lnSpc>
                <a:spcPct val="100000"/>
              </a:lnSpc>
              <a:buNone/>
              <a:defRPr sz="788" spc="0">
                <a:solidFill>
                  <a:schemeClr val="tx2"/>
                </a:solidFill>
              </a:defRPr>
            </a:lvl3pPr>
            <a:lvl4pPr marL="1028700" indent="0">
              <a:lnSpc>
                <a:spcPct val="100000"/>
              </a:lnSpc>
              <a:buNone/>
              <a:defRPr sz="750" spc="0">
                <a:solidFill>
                  <a:schemeClr val="tx2"/>
                </a:solidFill>
              </a:defRPr>
            </a:lvl4pPr>
            <a:lvl5pPr marL="1371600" indent="0">
              <a:lnSpc>
                <a:spcPct val="100000"/>
              </a:lnSpc>
              <a:buNone/>
              <a:defRPr sz="75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1" y="2247681"/>
            <a:ext cx="4767263" cy="321901"/>
          </a:xfrm>
          <a:prstGeom prst="rect">
            <a:avLst/>
          </a:prstGeom>
        </p:spPr>
        <p:txBody>
          <a:bodyPr lIns="0" anchor="t">
            <a:normAutofit/>
          </a:bodyPr>
          <a:lstStyle>
            <a:lvl1pPr marL="0" indent="0">
              <a:buNone/>
              <a:defRPr sz="1050" spc="225">
                <a:solidFill>
                  <a:schemeClr val="tx2"/>
                </a:solidFill>
                <a:latin typeface="+mj-lt"/>
              </a:defRPr>
            </a:lvl1pPr>
            <a:lvl2pPr>
              <a:defRPr sz="825">
                <a:solidFill>
                  <a:schemeClr val="tx2"/>
                </a:solidFill>
              </a:defRPr>
            </a:lvl2pPr>
            <a:lvl3pPr>
              <a:defRPr sz="788">
                <a:solidFill>
                  <a:schemeClr val="tx2"/>
                </a:solidFill>
              </a:defRPr>
            </a:lvl3pPr>
            <a:lvl4pPr>
              <a:defRPr sz="750">
                <a:solidFill>
                  <a:schemeClr val="tx2"/>
                </a:solidFill>
              </a:defRPr>
            </a:lvl4pPr>
            <a:lvl5pPr>
              <a:defRPr sz="75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70" y="839974"/>
            <a:ext cx="5620473" cy="5278253"/>
          </a:xfrm>
          <a:prstGeom prst="rect">
            <a:avLst/>
          </a:prstGeom>
        </p:spPr>
        <p:txBody>
          <a:bodyPr/>
          <a:lstStyle/>
          <a:p>
            <a:r>
              <a:rPr lang="en-US" noProof="0"/>
              <a:t>Click icon to add chart</a:t>
            </a:r>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lang="en-US" sz="1125" noProof="0"/>
          </a:p>
        </p:txBody>
      </p:sp>
    </p:spTree>
    <p:extLst>
      <p:ext uri="{BB962C8B-B14F-4D97-AF65-F5344CB8AC3E}">
        <p14:creationId xmlns:p14="http://schemas.microsoft.com/office/powerpoint/2010/main" val="261945084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3E3A526-4D7E-A7AE-DD2E-844872FF1A3F}"/>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4" name="Slide Number Placeholder 5">
            <a:extLst>
              <a:ext uri="{FF2B5EF4-FFF2-40B4-BE49-F238E27FC236}">
                <a16:creationId xmlns:a16="http://schemas.microsoft.com/office/drawing/2014/main" id="{364D536B-CD32-67E8-29F2-E075055C4E12}"/>
              </a:ext>
            </a:extLst>
          </p:cNvPr>
          <p:cNvSpPr txBox="1">
            <a:spLocks/>
          </p:cNvSpPr>
          <p:nvPr userDrawn="1"/>
        </p:nvSpPr>
        <p:spPr>
          <a:xfrm>
            <a:off x="11363697" y="6455741"/>
            <a:ext cx="294460" cy="187367"/>
          </a:xfrm>
          <a:prstGeom prst="rect">
            <a:avLst/>
          </a:prstGeom>
        </p:spPr>
        <p:txBody>
          <a:bodyPr lIns="0" tIns="0" rIns="0" bIns="0"/>
          <a:lstStyle>
            <a:defPPr>
              <a:defRPr lang="en-US"/>
            </a:defPPr>
            <a:lvl1pPr marL="0" algn="ctr" defTabSz="914400" rtl="0" eaLnBrk="1" latinLnBrk="0" hangingPunct="1">
              <a:defRPr sz="9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C71654-96A5-4280-94F3-931C61A9F92C}" type="slidenum">
              <a:rPr lang="en-IN" sz="675" smtClean="0"/>
              <a:pPr/>
              <a:t>‹#›</a:t>
            </a:fld>
            <a:endParaRPr lang="en-IN" sz="675"/>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7" y="6455741"/>
            <a:ext cx="294460" cy="187367"/>
          </a:xfr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3"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itle 1">
            <a:extLst>
              <a:ext uri="{FF2B5EF4-FFF2-40B4-BE49-F238E27FC236}">
                <a16:creationId xmlns:a16="http://schemas.microsoft.com/office/drawing/2014/main" id="{19DEF115-82C2-4E9D-A22C-8DA561FB37B8}"/>
              </a:ext>
            </a:extLst>
          </p:cNvPr>
          <p:cNvSpPr>
            <a:spLocks noGrp="1"/>
          </p:cNvSpPr>
          <p:nvPr>
            <p:ph type="title"/>
          </p:nvPr>
        </p:nvSpPr>
        <p:spPr>
          <a:xfrm>
            <a:off x="515939" y="246621"/>
            <a:ext cx="11150600" cy="920336"/>
          </a:xfrm>
        </p:spPr>
        <p:txBody>
          <a:bodyPr lIns="0" tIns="0" rIns="0" bIns="0" anchor="b">
            <a:noAutofit/>
          </a:bodyPr>
          <a:lstStyle>
            <a:lvl1pPr>
              <a:defRPr sz="2400" b="1" cap="all" baseline="0"/>
            </a:lvl1pPr>
          </a:lstStyle>
          <a:p>
            <a:r>
              <a:rPr lang="en-US"/>
              <a:t>Click to edit Master title style</a:t>
            </a:r>
            <a:endParaRPr lang="en-IN"/>
          </a:p>
        </p:txBody>
      </p:sp>
      <p:sp>
        <p:nvSpPr>
          <p:cNvPr id="8" name="TextBox 7">
            <a:extLst>
              <a:ext uri="{FF2B5EF4-FFF2-40B4-BE49-F238E27FC236}">
                <a16:creationId xmlns:a16="http://schemas.microsoft.com/office/drawing/2014/main" id="{A32037FB-A940-A87C-FAC7-FACC2B853C3F}"/>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2" name="Picture 1" descr="A black and blue text&#10;&#10;Description automatically generated">
            <a:extLst>
              <a:ext uri="{FF2B5EF4-FFF2-40B4-BE49-F238E27FC236}">
                <a16:creationId xmlns:a16="http://schemas.microsoft.com/office/drawing/2014/main" id="{C690759F-8DFD-7BAA-BC2C-0B4A077DCB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133348472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0A78CC35-A9AB-DD96-A2B8-6D0C619E5D77}"/>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4" name="Slide Number Placeholder 5">
            <a:extLst>
              <a:ext uri="{FF2B5EF4-FFF2-40B4-BE49-F238E27FC236}">
                <a16:creationId xmlns:a16="http://schemas.microsoft.com/office/drawing/2014/main" id="{862713A1-F938-ED3C-ACE5-15C58B49A754}"/>
              </a:ext>
            </a:extLst>
          </p:cNvPr>
          <p:cNvSpPr txBox="1">
            <a:spLocks/>
          </p:cNvSpPr>
          <p:nvPr userDrawn="1"/>
        </p:nvSpPr>
        <p:spPr>
          <a:xfrm>
            <a:off x="11363697" y="6455741"/>
            <a:ext cx="294460" cy="187367"/>
          </a:xfrm>
          <a:prstGeom prst="rect">
            <a:avLst/>
          </a:prstGeom>
        </p:spPr>
        <p:txBody>
          <a:bodyPr lIns="0" tIns="0" rIns="0" bIns="0"/>
          <a:lstStyle>
            <a:defPPr>
              <a:defRPr lang="en-US"/>
            </a:defPPr>
            <a:lvl1pPr marL="0" algn="ctr" defTabSz="914400" rtl="0" eaLnBrk="1" latinLnBrk="0" hangingPunct="1">
              <a:defRPr sz="9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EC71654-96A5-4280-94F3-931C61A9F92C}" type="slidenum">
              <a:rPr lang="en-IN" sz="675" smtClean="0"/>
              <a:pPr/>
              <a:t>‹#›</a:t>
            </a:fld>
            <a:endParaRPr lang="en-IN" sz="675"/>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7" y="6455741"/>
            <a:ext cx="294460" cy="187367"/>
          </a:xfr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3"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itle 1">
            <a:extLst>
              <a:ext uri="{FF2B5EF4-FFF2-40B4-BE49-F238E27FC236}">
                <a16:creationId xmlns:a16="http://schemas.microsoft.com/office/drawing/2014/main" id="{EF788279-D710-447A-9E71-4D1344575691}"/>
              </a:ext>
            </a:extLst>
          </p:cNvPr>
          <p:cNvSpPr>
            <a:spLocks noGrp="1"/>
          </p:cNvSpPr>
          <p:nvPr>
            <p:ph type="title"/>
          </p:nvPr>
        </p:nvSpPr>
        <p:spPr>
          <a:xfrm>
            <a:off x="515939" y="246621"/>
            <a:ext cx="11150600" cy="920336"/>
          </a:xfrm>
        </p:spPr>
        <p:txBody>
          <a:bodyPr lIns="0" tIns="0" rIns="0" bIns="0" anchor="b">
            <a:noAutofit/>
          </a:bodyPr>
          <a:lstStyle>
            <a:lvl1pPr>
              <a:defRPr sz="2400" b="1" cap="all" baseline="0"/>
            </a:lvl1pPr>
          </a:lstStyle>
          <a:p>
            <a:r>
              <a:rPr lang="en-US"/>
              <a:t>Click to edit Master title style</a:t>
            </a:r>
            <a:endParaRPr lang="en-IN"/>
          </a:p>
        </p:txBody>
      </p:sp>
      <p:sp>
        <p:nvSpPr>
          <p:cNvPr id="8" name="TextBox 7">
            <a:extLst>
              <a:ext uri="{FF2B5EF4-FFF2-40B4-BE49-F238E27FC236}">
                <a16:creationId xmlns:a16="http://schemas.microsoft.com/office/drawing/2014/main" id="{149E358D-656B-802B-1C76-15111F1B0EBF}"/>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a:t>
            </a:r>
            <a:r>
              <a:rPr lang="en-GB" sz="600" dirty="0" err="1">
                <a:solidFill>
                  <a:schemeClr val="tx2"/>
                </a:solidFill>
                <a:latin typeface="+mn-lt"/>
              </a:rPr>
              <a:t>Whitetree</a:t>
            </a:r>
            <a:r>
              <a:rPr lang="en-GB" sz="600" dirty="0">
                <a:solidFill>
                  <a:schemeClr val="tx2"/>
                </a:solidFill>
                <a:latin typeface="+mn-lt"/>
              </a:rPr>
              <a:t> Group Limited – All Rights Reserved</a:t>
            </a:r>
          </a:p>
        </p:txBody>
      </p:sp>
      <p:pic>
        <p:nvPicPr>
          <p:cNvPr id="2" name="Picture 1" descr="A black and blue text&#10;&#10;Description automatically generated">
            <a:extLst>
              <a:ext uri="{FF2B5EF4-FFF2-40B4-BE49-F238E27FC236}">
                <a16:creationId xmlns:a16="http://schemas.microsoft.com/office/drawing/2014/main" id="{5EE02521-A58A-DE76-397E-2FC3CD9AA92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690365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WN_Title Slid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401" y="3107447"/>
            <a:ext cx="7252505" cy="891250"/>
          </a:xfrm>
          <a:prstGeom prst="rect">
            <a:avLst/>
          </a:prstGeom>
        </p:spPr>
        <p:txBody>
          <a:bodyPr anchor="t">
            <a:noAutofit/>
          </a:bodyPr>
          <a:lstStyle>
            <a:lvl1pPr algn="ctr">
              <a:defRPr sz="3300" b="1">
                <a:solidFill>
                  <a:schemeClr val="bg1"/>
                </a:solidFill>
                <a:latin typeface="+mn-lt"/>
                <a:cs typeface="Arial" panose="020B0604020202020204" pitchFamily="34" charset="0"/>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2"/>
            <a:ext cx="7252504" cy="338549"/>
          </a:xfrm>
          <a:prstGeom prst="rect">
            <a:avLst/>
          </a:prstGeom>
        </p:spPr>
        <p:txBody>
          <a:bodyPr>
            <a:normAutofit/>
          </a:bodyPr>
          <a:lstStyle>
            <a:lvl1pPr marL="0" indent="0" algn="ctr">
              <a:buNone/>
              <a:defRPr sz="1200" spc="225">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1"/>
            <a:ext cx="0" cy="2188805"/>
          </a:xfrm>
          <a:prstGeom prst="line">
            <a:avLst/>
          </a:prstGeom>
          <a:ln w="25400">
            <a:solidFill>
              <a:schemeClr val="bg1"/>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7" name="Rectangle 6" title="Decorative"/>
          <p:cNvSpPr/>
          <p:nvPr userDrawn="1"/>
        </p:nvSpPr>
        <p:spPr>
          <a:xfrm>
            <a:off x="1238104" y="860780"/>
            <a:ext cx="9715792" cy="5136445"/>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1445928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ES_Title Slide">
    <p:bg>
      <p:bgPr>
        <a:solidFill>
          <a:schemeClr val="accent3"/>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401" y="3107447"/>
            <a:ext cx="7252505" cy="891250"/>
          </a:xfrm>
          <a:prstGeom prst="rect">
            <a:avLst/>
          </a:prstGeom>
        </p:spPr>
        <p:txBody>
          <a:bodyPr anchor="t">
            <a:noAutofit/>
          </a:bodyPr>
          <a:lstStyle>
            <a:lvl1pPr algn="ctr">
              <a:defRPr sz="3300" b="1">
                <a:solidFill>
                  <a:schemeClr val="bg1"/>
                </a:solidFill>
                <a:latin typeface="+mn-lt"/>
                <a:cs typeface="Arial" panose="020B0604020202020204" pitchFamily="34" charset="0"/>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2"/>
            <a:ext cx="7252504" cy="338549"/>
          </a:xfrm>
          <a:prstGeom prst="rect">
            <a:avLst/>
          </a:prstGeom>
        </p:spPr>
        <p:txBody>
          <a:bodyPr>
            <a:normAutofit/>
          </a:bodyPr>
          <a:lstStyle>
            <a:lvl1pPr marL="0" indent="0" algn="ctr">
              <a:buNone/>
              <a:defRPr sz="1200" spc="225">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1"/>
            <a:ext cx="0" cy="2188805"/>
          </a:xfrm>
          <a:prstGeom prst="line">
            <a:avLst/>
          </a:prstGeom>
          <a:ln w="25400">
            <a:solidFill>
              <a:schemeClr val="bg1"/>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7" name="Rectangle 6" title="Decorative"/>
          <p:cNvSpPr/>
          <p:nvPr userDrawn="1"/>
        </p:nvSpPr>
        <p:spPr>
          <a:xfrm>
            <a:off x="1238104" y="860780"/>
            <a:ext cx="9715792" cy="5136445"/>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5118434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SL_Title Slid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401" y="3107447"/>
            <a:ext cx="7252505" cy="891250"/>
          </a:xfrm>
          <a:prstGeom prst="rect">
            <a:avLst/>
          </a:prstGeom>
        </p:spPr>
        <p:txBody>
          <a:bodyPr anchor="t">
            <a:noAutofit/>
          </a:bodyPr>
          <a:lstStyle>
            <a:lvl1pPr algn="ctr">
              <a:defRPr sz="3300" b="1">
                <a:solidFill>
                  <a:schemeClr val="bg1"/>
                </a:solidFill>
                <a:latin typeface="+mn-lt"/>
                <a:cs typeface="Arial" panose="020B0604020202020204" pitchFamily="34" charset="0"/>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2"/>
            <a:ext cx="7252504" cy="338549"/>
          </a:xfrm>
          <a:prstGeom prst="rect">
            <a:avLst/>
          </a:prstGeom>
        </p:spPr>
        <p:txBody>
          <a:bodyPr>
            <a:normAutofit/>
          </a:bodyPr>
          <a:lstStyle>
            <a:lvl1pPr marL="0" indent="0" algn="ctr">
              <a:buNone/>
              <a:defRPr sz="1200" spc="225">
                <a:solidFill>
                  <a:schemeClr val="bg1"/>
                </a:solidFill>
                <a:latin typeface="+mn-lt"/>
                <a:cs typeface="Arial" panose="020B0604020202020204" pitchFamily="34" charset="0"/>
              </a:defRPr>
            </a:lvl1pPr>
          </a:lstStyle>
          <a:p>
            <a:pPr lvl="0"/>
            <a:r>
              <a:rPr lang="en-US"/>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1"/>
            <a:ext cx="0" cy="2188805"/>
          </a:xfrm>
          <a:prstGeom prst="line">
            <a:avLst/>
          </a:prstGeom>
          <a:ln w="25400">
            <a:solidFill>
              <a:schemeClr val="bg1"/>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7" name="Rectangle 6" title="Decorative"/>
          <p:cNvSpPr/>
          <p:nvPr userDrawn="1"/>
        </p:nvSpPr>
        <p:spPr>
          <a:xfrm>
            <a:off x="1238104" y="860780"/>
            <a:ext cx="9715792" cy="5136445"/>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1069690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N_Title Slide">
    <p:bg>
      <p:bgPr>
        <a:solidFill>
          <a:schemeClr val="accent5"/>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401" y="3107447"/>
            <a:ext cx="7252505" cy="891250"/>
          </a:xfrm>
          <a:prstGeom prst="rect">
            <a:avLst/>
          </a:prstGeom>
        </p:spPr>
        <p:txBody>
          <a:bodyPr anchor="t">
            <a:noAutofit/>
          </a:bodyPr>
          <a:lstStyle>
            <a:lvl1pPr algn="ctr">
              <a:defRPr sz="3300" b="1">
                <a:solidFill>
                  <a:schemeClr val="bg1"/>
                </a:solidFill>
                <a:latin typeface="+mn-lt"/>
                <a:cs typeface="Arial" panose="020B0604020202020204" pitchFamily="34" charset="0"/>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2"/>
            <a:ext cx="7252504" cy="338549"/>
          </a:xfrm>
          <a:prstGeom prst="rect">
            <a:avLst/>
          </a:prstGeom>
        </p:spPr>
        <p:txBody>
          <a:bodyPr>
            <a:normAutofit/>
          </a:bodyPr>
          <a:lstStyle>
            <a:lvl1pPr marL="0" indent="0" algn="ctr">
              <a:buNone/>
              <a:defRPr sz="1200" spc="225">
                <a:solidFill>
                  <a:schemeClr val="bg1"/>
                </a:solidFill>
                <a:latin typeface="+mn-lt"/>
                <a:cs typeface="Arial" panose="020B0604020202020204" pitchFamily="34" charset="0"/>
              </a:defRPr>
            </a:lvl1pPr>
          </a:lstStyle>
          <a:p>
            <a:pPr lvl="0"/>
            <a:r>
              <a:rPr lang="en-US"/>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1"/>
            <a:ext cx="0" cy="2188805"/>
          </a:xfrm>
          <a:prstGeom prst="line">
            <a:avLst/>
          </a:prstGeom>
          <a:ln w="25400">
            <a:solidFill>
              <a:schemeClr val="bg1"/>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7" name="Rectangle 6" title="Decorative"/>
          <p:cNvSpPr/>
          <p:nvPr userDrawn="1"/>
        </p:nvSpPr>
        <p:spPr>
          <a:xfrm>
            <a:off x="1238104" y="860780"/>
            <a:ext cx="9715792" cy="5136445"/>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043633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OE_Title Slide">
    <p:bg>
      <p:bgPr>
        <a:solidFill>
          <a:schemeClr val="accent6"/>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401" y="3107447"/>
            <a:ext cx="7252505" cy="891250"/>
          </a:xfrm>
          <a:prstGeom prst="rect">
            <a:avLst/>
          </a:prstGeom>
        </p:spPr>
        <p:txBody>
          <a:bodyPr anchor="t">
            <a:noAutofit/>
          </a:bodyPr>
          <a:lstStyle>
            <a:lvl1pPr algn="ctr">
              <a:defRPr sz="3300" b="1">
                <a:solidFill>
                  <a:schemeClr val="bg1"/>
                </a:solidFill>
                <a:latin typeface="+mn-lt"/>
                <a:cs typeface="Arial" panose="020B0604020202020204" pitchFamily="34" charset="0"/>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2"/>
            <a:ext cx="7252504" cy="338549"/>
          </a:xfrm>
          <a:prstGeom prst="rect">
            <a:avLst/>
          </a:prstGeom>
        </p:spPr>
        <p:txBody>
          <a:bodyPr>
            <a:normAutofit/>
          </a:bodyPr>
          <a:lstStyle>
            <a:lvl1pPr marL="0" indent="0" algn="ctr">
              <a:buNone/>
              <a:defRPr sz="1200" spc="225">
                <a:solidFill>
                  <a:schemeClr val="bg1"/>
                </a:solidFill>
                <a:latin typeface="+mn-lt"/>
                <a:cs typeface="Arial" panose="020B0604020202020204" pitchFamily="34" charset="0"/>
              </a:defRPr>
            </a:lvl1pPr>
          </a:lstStyle>
          <a:p>
            <a:pPr lvl="0"/>
            <a:r>
              <a:rPr lang="en-US"/>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1"/>
            <a:ext cx="0" cy="2188805"/>
          </a:xfrm>
          <a:prstGeom prst="line">
            <a:avLst/>
          </a:prstGeom>
          <a:ln w="25400">
            <a:solidFill>
              <a:schemeClr val="bg1"/>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7" name="Rectangle 6" title="Decorative"/>
          <p:cNvSpPr/>
          <p:nvPr userDrawn="1"/>
        </p:nvSpPr>
        <p:spPr>
          <a:xfrm>
            <a:off x="1238104" y="860780"/>
            <a:ext cx="9715792" cy="5136445"/>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3810246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1B702846-311D-C1B2-E05C-796C0439EF16}"/>
              </a:ext>
            </a:extLst>
          </p:cNvPr>
          <p:cNvSpPr/>
          <p:nvPr userDrawn="1"/>
        </p:nvSpPr>
        <p:spPr>
          <a:xfrm>
            <a:off x="11371669" y="6409399"/>
            <a:ext cx="280051" cy="2800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350">
              <a:latin typeface="+mn-lt"/>
            </a:endParaRPr>
          </a:p>
        </p:txBody>
      </p:sp>
      <p:sp>
        <p:nvSpPr>
          <p:cNvPr id="6" name="Slide Number Placeholder 5">
            <a:extLst>
              <a:ext uri="{FF2B5EF4-FFF2-40B4-BE49-F238E27FC236}">
                <a16:creationId xmlns:a16="http://schemas.microsoft.com/office/drawing/2014/main" id="{01325003-E9EB-D938-B541-FCF58DB7E662}"/>
              </a:ext>
            </a:extLst>
          </p:cNvPr>
          <p:cNvSpPr>
            <a:spLocks noGrp="1"/>
          </p:cNvSpPr>
          <p:nvPr>
            <p:ph type="sldNum" sz="quarter" idx="12"/>
          </p:nvPr>
        </p:nvSpPr>
        <p:spPr>
          <a:xfrm>
            <a:off x="11363697" y="6455741"/>
            <a:ext cx="294460" cy="187367"/>
          </a:xfrm>
          <a:prstGeom prst="rect">
            <a:avLst/>
          </a:prstGeom>
        </p:spPr>
        <p:txBody>
          <a:bodyPr lIns="0" tIns="0" rIns="0" bIns="0"/>
          <a:lstStyle>
            <a:lvl1pPr algn="ctr">
              <a:defRPr sz="675">
                <a:solidFill>
                  <a:schemeClr val="bg1"/>
                </a:solidFill>
                <a:latin typeface="+mn-lt"/>
              </a:defRPr>
            </a:lvl1pPr>
          </a:lstStyle>
          <a:p>
            <a:fld id="{9EC71654-96A5-4280-94F3-931C61A9F92C}" type="slidenum">
              <a:rPr lang="en-IN" smtClean="0"/>
              <a:pPr/>
              <a:t>‹#›</a:t>
            </a:fld>
            <a:endParaRPr lang="en-IN"/>
          </a:p>
        </p:txBody>
      </p:sp>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7" y="3727363"/>
            <a:ext cx="2275389" cy="1025525"/>
          </a:xfrm>
          <a:prstGeom prst="rect">
            <a:avLst/>
          </a:prstGeom>
          <a:noFill/>
        </p:spPr>
        <p:txBody>
          <a:bodyPr vert="horz" lIns="0" tIns="45720" rIns="91440" bIns="0" rtlCol="0" anchor="b">
            <a:noAutofit/>
          </a:bodyPr>
          <a:lstStyle>
            <a:lvl1pPr>
              <a:defRPr lang="en-US" sz="3300" b="1">
                <a:solidFill>
                  <a:schemeClr val="tx2"/>
                </a:solidFill>
                <a:latin typeface="Arial" panose="020B0604020202020204" pitchFamily="34" charset="0"/>
                <a:cs typeface="Arial" panose="020B0604020202020204" pitchFamily="34" charset="0"/>
              </a:defRPr>
            </a:lvl1pPr>
          </a:lstStyle>
          <a:p>
            <a:pPr marL="0" lvl="0"/>
            <a:r>
              <a:rPr lang="en-US" dirty="0"/>
              <a:t>Agenda</a:t>
            </a:r>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4" y="879710"/>
            <a:ext cx="4294207" cy="755650"/>
          </a:xfrm>
          <a:prstGeom prst="rect">
            <a:avLst/>
          </a:prstGeom>
        </p:spPr>
        <p:txBody>
          <a:bodyPr anchor="ctr">
            <a:normAutofit/>
          </a:bodyPr>
          <a:lstStyle>
            <a:lvl1pPr marL="0" indent="0">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4" y="1956155"/>
            <a:ext cx="4294207" cy="755650"/>
          </a:xfrm>
          <a:prstGeom prst="rect">
            <a:avLst/>
          </a:prstGeom>
        </p:spPr>
        <p:txBody>
          <a:bodyPr anchor="ctr">
            <a:normAutofit/>
          </a:bodyPr>
          <a:lstStyle>
            <a:lvl1pPr marL="0" indent="0">
              <a:spcBef>
                <a:spcPts val="0"/>
              </a:spcBef>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4" y="3032600"/>
            <a:ext cx="4294207" cy="755650"/>
          </a:xfrm>
          <a:prstGeom prst="rect">
            <a:avLst/>
          </a:prstGeom>
        </p:spPr>
        <p:txBody>
          <a:bodyPr anchor="ctr">
            <a:normAutofit/>
          </a:bodyPr>
          <a:lstStyle>
            <a:lvl1pPr marL="0" indent="0">
              <a:spcBef>
                <a:spcPts val="0"/>
              </a:spcBef>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4" y="4109045"/>
            <a:ext cx="4294207" cy="755650"/>
          </a:xfrm>
          <a:prstGeom prst="rect">
            <a:avLst/>
          </a:prstGeom>
        </p:spPr>
        <p:txBody>
          <a:bodyPr anchor="ctr">
            <a:normAutofit/>
          </a:bodyPr>
          <a:lstStyle>
            <a:lvl1pPr marL="0" indent="0">
              <a:spcBef>
                <a:spcPts val="0"/>
              </a:spcBef>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a:t>Click to edit Master </a:t>
            </a:r>
            <a:br>
              <a:rPr lang="en-US"/>
            </a:br>
            <a:r>
              <a:rPr lang="en-US"/>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4" y="5185490"/>
            <a:ext cx="4294207" cy="755650"/>
          </a:xfrm>
          <a:prstGeom prst="rect">
            <a:avLst/>
          </a:prstGeom>
        </p:spPr>
        <p:txBody>
          <a:bodyPr anchor="ctr">
            <a:normAutofit/>
          </a:bodyPr>
          <a:lstStyle>
            <a:lvl1pPr marL="0" indent="0">
              <a:spcBef>
                <a:spcPts val="0"/>
              </a:spcBef>
              <a:buNone/>
              <a:defRPr sz="1050">
                <a:solidFill>
                  <a:schemeClr val="tx2"/>
                </a:solidFill>
                <a:latin typeface="Arial" panose="020B0604020202020204" pitchFamily="34" charset="0"/>
                <a:cs typeface="Arial" panose="020B0604020202020204" pitchFamily="34" charset="0"/>
              </a:defRPr>
            </a:lvl1pPr>
            <a:lvl2pPr marL="342900" indent="0">
              <a:buNone/>
              <a:defRPr/>
            </a:lvl2pPr>
          </a:lstStyle>
          <a:p>
            <a:pPr lvl="0"/>
            <a:r>
              <a:rPr lang="en-US"/>
              <a:t>Click to edit Master </a:t>
            </a:r>
            <a:br>
              <a:rPr lang="en-US"/>
            </a:br>
            <a:r>
              <a:rPr lang="en-US"/>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3" y="3899541"/>
            <a:ext cx="0" cy="1930311"/>
          </a:xfrm>
          <a:prstGeom prst="line">
            <a:avLst/>
          </a:prstGeom>
          <a:ln w="76200">
            <a:solidFill>
              <a:schemeClr val="accent1">
                <a:alpha val="97000"/>
              </a:schemeClr>
            </a:solidFill>
            <a:miter lim="400000"/>
          </a:ln>
        </p:spPr>
        <p:txBody>
          <a:bodyPr lIns="14288" tIns="14288" rIns="14288" bIns="14288" anchor="ctr"/>
          <a:lstStyle/>
          <a:p>
            <a:pPr algn="ctr">
              <a:defRPr sz="3000">
                <a:solidFill>
                  <a:srgbClr val="000000"/>
                </a:solidFill>
                <a:latin typeface="Helvetica Light"/>
                <a:ea typeface="Helvetica Light"/>
                <a:cs typeface="Helvetica Light"/>
                <a:sym typeface="Helvetica Light"/>
              </a:defRPr>
            </a:pPr>
            <a:endParaRPr sz="1125"/>
          </a:p>
        </p:txBody>
      </p:sp>
      <p:sp>
        <p:nvSpPr>
          <p:cNvPr id="9" name="TextBox 8">
            <a:extLst>
              <a:ext uri="{FF2B5EF4-FFF2-40B4-BE49-F238E27FC236}">
                <a16:creationId xmlns:a16="http://schemas.microsoft.com/office/drawing/2014/main" id="{B5AEC350-1975-CA6D-0941-3CFC33E9B34F}"/>
              </a:ext>
            </a:extLst>
          </p:cNvPr>
          <p:cNvSpPr txBox="1"/>
          <p:nvPr userDrawn="1"/>
        </p:nvSpPr>
        <p:spPr>
          <a:xfrm>
            <a:off x="3714116" y="6409397"/>
            <a:ext cx="4788131" cy="184666"/>
          </a:xfrm>
          <a:prstGeom prst="rect">
            <a:avLst/>
          </a:prstGeom>
          <a:noFill/>
        </p:spPr>
        <p:txBody>
          <a:bodyPr wrap="square" rtlCol="0">
            <a:spAutoFit/>
          </a:bodyPr>
          <a:lstStyle/>
          <a:p>
            <a:pPr algn="ctr"/>
            <a:r>
              <a:rPr lang="en-GB" sz="600" dirty="0">
                <a:solidFill>
                  <a:schemeClr val="tx2"/>
                </a:solidFill>
                <a:latin typeface="+mn-lt"/>
              </a:rPr>
              <a:t>Copyright © 2024 Whitetree Group Limited – All Rights Reserved</a:t>
            </a:r>
          </a:p>
        </p:txBody>
      </p:sp>
      <p:pic>
        <p:nvPicPr>
          <p:cNvPr id="3" name="Picture 2" descr="A black and blue text&#10;&#10;Description automatically generated">
            <a:extLst>
              <a:ext uri="{FF2B5EF4-FFF2-40B4-BE49-F238E27FC236}">
                <a16:creationId xmlns:a16="http://schemas.microsoft.com/office/drawing/2014/main" id="{09701848-D87D-7596-F836-1BD4CD12EBA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5938" y="6069291"/>
            <a:ext cx="2535383" cy="494120"/>
          </a:xfrm>
          <a:prstGeom prst="rect">
            <a:avLst/>
          </a:prstGeom>
        </p:spPr>
      </p:pic>
    </p:spTree>
    <p:extLst>
      <p:ext uri="{BB962C8B-B14F-4D97-AF65-F5344CB8AC3E}">
        <p14:creationId xmlns:p14="http://schemas.microsoft.com/office/powerpoint/2010/main" val="2566689226"/>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png"/><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descr="A picture containing domestic cat&#10;&#10;Description automatically generated">
            <a:extLst>
              <a:ext uri="{FF2B5EF4-FFF2-40B4-BE49-F238E27FC236}">
                <a16:creationId xmlns:a16="http://schemas.microsoft.com/office/drawing/2014/main" id="{021C7C8F-CB8C-EC89-757A-11E84A3A3F21}"/>
              </a:ext>
            </a:extLst>
          </p:cNvPr>
          <p:cNvPicPr>
            <a:picLocks noChangeAspect="1"/>
          </p:cNvPicPr>
          <p:nvPr userDrawn="1"/>
        </p:nvPicPr>
        <p:blipFill>
          <a:blip r:embed="rId39">
            <a:extLst>
              <a:ext uri="{28A0092B-C50C-407E-A947-70E740481C1C}">
                <a14:useLocalDpi xmlns:a14="http://schemas.microsoft.com/office/drawing/2010/main" val="0"/>
              </a:ext>
            </a:extLst>
          </a:blip>
          <a:stretch>
            <a:fillRect/>
          </a:stretch>
        </p:blipFill>
        <p:spPr>
          <a:xfrm>
            <a:off x="1" y="-1752832"/>
            <a:ext cx="12164969" cy="8610832"/>
          </a:xfrm>
          <a:prstGeom prst="rect">
            <a:avLst/>
          </a:prstGeom>
        </p:spPr>
      </p:pic>
      <p:sp>
        <p:nvSpPr>
          <p:cNvPr id="4" name="Title Placeholder 3">
            <a:extLst>
              <a:ext uri="{FF2B5EF4-FFF2-40B4-BE49-F238E27FC236}">
                <a16:creationId xmlns:a16="http://schemas.microsoft.com/office/drawing/2014/main" id="{3A5DCED7-62A7-4C5D-B202-D1AE35241564}"/>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dirty="0"/>
              <a:t>Click to edit Master title style</a:t>
            </a:r>
            <a:endParaRPr lang="en-GB" dirty="0"/>
          </a:p>
        </p:txBody>
      </p:sp>
      <p:sp>
        <p:nvSpPr>
          <p:cNvPr id="11" name="Text Placeholder 10">
            <a:extLst>
              <a:ext uri="{FF2B5EF4-FFF2-40B4-BE49-F238E27FC236}">
                <a16:creationId xmlns:a16="http://schemas.microsoft.com/office/drawing/2014/main" id="{2AE62A41-658E-4D2B-BF79-541DCB30EE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600327242"/>
      </p:ext>
    </p:extLst>
  </p:cSld>
  <p:clrMap bg1="lt1" tx1="dk1" bg2="lt2" tx2="dk2" accent1="accent1" accent2="accent2" accent3="accent3" accent4="accent4" accent5="accent5" accent6="accent6" hlink="hlink" folHlink="folHlink"/>
  <p:sldLayoutIdLst>
    <p:sldLayoutId id="2147483902" r:id="rId1"/>
    <p:sldLayoutId id="2147483903" r:id="rId2"/>
    <p:sldLayoutId id="2147483907" r:id="rId3"/>
    <p:sldLayoutId id="2147483909" r:id="rId4"/>
    <p:sldLayoutId id="2147483980" r:id="rId5"/>
    <p:sldLayoutId id="2147483908" r:id="rId6"/>
    <p:sldLayoutId id="2147483981" r:id="rId7"/>
    <p:sldLayoutId id="2147483982" r:id="rId8"/>
    <p:sldLayoutId id="2147483914" r:id="rId9"/>
    <p:sldLayoutId id="2147483919" r:id="rId10"/>
    <p:sldLayoutId id="2147483916" r:id="rId11"/>
    <p:sldLayoutId id="2147483915" r:id="rId12"/>
    <p:sldLayoutId id="2147483918" r:id="rId13"/>
    <p:sldLayoutId id="2147483917" r:id="rId14"/>
    <p:sldLayoutId id="2147483926" r:id="rId15"/>
    <p:sldLayoutId id="2147483927" r:id="rId16"/>
    <p:sldLayoutId id="2147483929" r:id="rId17"/>
    <p:sldLayoutId id="2147483932" r:id="rId18"/>
    <p:sldLayoutId id="2147483942" r:id="rId19"/>
    <p:sldLayoutId id="2147483943" r:id="rId20"/>
    <p:sldLayoutId id="2147483944" r:id="rId21"/>
    <p:sldLayoutId id="2147483945" r:id="rId22"/>
    <p:sldLayoutId id="2147483946" r:id="rId23"/>
    <p:sldLayoutId id="2147483947" r:id="rId24"/>
    <p:sldLayoutId id="2147483948" r:id="rId25"/>
    <p:sldLayoutId id="2147483949" r:id="rId26"/>
    <p:sldLayoutId id="2147483950" r:id="rId27"/>
    <p:sldLayoutId id="2147483951" r:id="rId28"/>
    <p:sldLayoutId id="2147483960" r:id="rId29"/>
    <p:sldLayoutId id="2147483959" r:id="rId30"/>
    <p:sldLayoutId id="2147483958" r:id="rId31"/>
    <p:sldLayoutId id="2147483957" r:id="rId32"/>
    <p:sldLayoutId id="2147483961" r:id="rId33"/>
    <p:sldLayoutId id="2147483962" r:id="rId34"/>
    <p:sldLayoutId id="2147483963" r:id="rId35"/>
    <p:sldLayoutId id="2147483976" r:id="rId36"/>
    <p:sldLayoutId id="2147483977" r:id="rId37"/>
  </p:sldLayoutIdLst>
  <p:hf hdr="0" ftr="0" dt="0"/>
  <p:txStyles>
    <p:titleStyle>
      <a:lvl1pPr algn="l" defTabSz="685800" rtl="0" eaLnBrk="1" latinLnBrk="0" hangingPunct="1">
        <a:lnSpc>
          <a:spcPct val="90000"/>
        </a:lnSpc>
        <a:spcBef>
          <a:spcPct val="0"/>
        </a:spcBef>
        <a:buNone/>
        <a:defRPr sz="2700" b="1" i="0" kern="1200" spc="-113">
          <a:solidFill>
            <a:schemeClr val="tx2"/>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500" b="0" i="0" kern="1200">
          <a:solidFill>
            <a:schemeClr val="tx2"/>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350" b="0" i="0" kern="1200">
          <a:solidFill>
            <a:schemeClr val="tx2"/>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200" b="0" i="0" kern="1200">
          <a:solidFill>
            <a:schemeClr val="tx2"/>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050" b="0" i="0" kern="1200">
          <a:solidFill>
            <a:schemeClr val="tx2"/>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050" b="0" i="0" kern="1200">
          <a:solidFill>
            <a:schemeClr val="tx2"/>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11" userDrawn="1">
          <p15:clr>
            <a:srgbClr val="F26B43"/>
          </p15:clr>
        </p15:guide>
        <p15:guide id="2" orient="horz" pos="4088" userDrawn="1">
          <p15:clr>
            <a:srgbClr val="F26B43"/>
          </p15:clr>
        </p15:guide>
        <p15:guide id="3" pos="7469" userDrawn="1">
          <p15:clr>
            <a:srgbClr val="F26B43"/>
          </p15:clr>
        </p15:guide>
        <p15:guide id="4" orient="horz" pos="21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5.xml"/><Relationship Id="rId4" Type="http://schemas.openxmlformats.org/officeDocument/2006/relationships/image" Target="../media/image15.sv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5.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6.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FA625-C8F9-EA98-6DCD-2B2D9435EC6B}"/>
              </a:ext>
            </a:extLst>
          </p:cNvPr>
          <p:cNvSpPr>
            <a:spLocks noGrp="1"/>
          </p:cNvSpPr>
          <p:nvPr>
            <p:ph type="ctrTitle"/>
          </p:nvPr>
        </p:nvSpPr>
        <p:spPr/>
        <p:txBody>
          <a:bodyPr/>
          <a:lstStyle/>
          <a:p>
            <a:r>
              <a:rPr lang="en-GB" dirty="0"/>
              <a:t>Using Reinforcement Learning to Beat my Children (at board games) </a:t>
            </a:r>
          </a:p>
        </p:txBody>
      </p:sp>
      <p:sp>
        <p:nvSpPr>
          <p:cNvPr id="2" name="Subtitle 1">
            <a:extLst>
              <a:ext uri="{FF2B5EF4-FFF2-40B4-BE49-F238E27FC236}">
                <a16:creationId xmlns:a16="http://schemas.microsoft.com/office/drawing/2014/main" id="{39088F26-034C-494A-AF2C-EBC000985F5F}"/>
              </a:ext>
            </a:extLst>
          </p:cNvPr>
          <p:cNvSpPr>
            <a:spLocks noGrp="1"/>
          </p:cNvSpPr>
          <p:nvPr>
            <p:ph type="subTitle" idx="1"/>
          </p:nvPr>
        </p:nvSpPr>
        <p:spPr>
          <a:xfrm>
            <a:off x="1953266" y="3344022"/>
            <a:ext cx="3864348" cy="565635"/>
          </a:xfrm>
        </p:spPr>
        <p:txBody>
          <a:bodyPr vert="horz" lIns="68580" tIns="34290" rIns="68580" bIns="34290" rtlCol="0" anchor="t">
            <a:noAutofit/>
          </a:bodyPr>
          <a:lstStyle/>
          <a:p>
            <a:endParaRPr lang="en-US" dirty="0"/>
          </a:p>
        </p:txBody>
      </p:sp>
    </p:spTree>
    <p:extLst>
      <p:ext uri="{BB962C8B-B14F-4D97-AF65-F5344CB8AC3E}">
        <p14:creationId xmlns:p14="http://schemas.microsoft.com/office/powerpoint/2010/main" val="28861912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2CA604C-648A-F9E0-3433-FE629EC38345}"/>
              </a:ext>
            </a:extLst>
          </p:cNvPr>
          <p:cNvSpPr>
            <a:spLocks noGrp="1"/>
          </p:cNvSpPr>
          <p:nvPr>
            <p:ph type="title"/>
          </p:nvPr>
        </p:nvSpPr>
        <p:spPr/>
        <p:txBody>
          <a:bodyPr/>
          <a:lstStyle/>
          <a:p>
            <a:r>
              <a:rPr lang="en-GB" dirty="0"/>
              <a:t>SUCCESS</a:t>
            </a:r>
          </a:p>
        </p:txBody>
      </p:sp>
      <p:sp>
        <p:nvSpPr>
          <p:cNvPr id="3" name="Text Placeholder 2">
            <a:extLst>
              <a:ext uri="{FF2B5EF4-FFF2-40B4-BE49-F238E27FC236}">
                <a16:creationId xmlns:a16="http://schemas.microsoft.com/office/drawing/2014/main" id="{3BBC9C80-9A6B-135E-D8E7-569C59F80EAA}"/>
              </a:ext>
            </a:extLst>
          </p:cNvPr>
          <p:cNvSpPr>
            <a:spLocks noGrp="1"/>
          </p:cNvSpPr>
          <p:nvPr>
            <p:ph type="body" sz="quarter" idx="11"/>
          </p:nvPr>
        </p:nvSpPr>
        <p:spPr/>
        <p:txBody>
          <a:bodyPr/>
          <a:lstStyle/>
          <a:p>
            <a:r>
              <a:rPr lang="en-GB" sz="1400" dirty="0"/>
              <a:t>After running the NEAT process for multiple generations and modelling over 90,000,000 games of </a:t>
            </a:r>
            <a:r>
              <a:rPr lang="en-GB" sz="1400" dirty="0" err="1"/>
              <a:t>Dragonwood</a:t>
            </a:r>
            <a:r>
              <a:rPr lang="en-GB" sz="1400" dirty="0"/>
              <a:t>, the AI started to be able to beat the deterministic algorithm that I devised.</a:t>
            </a:r>
          </a:p>
          <a:p>
            <a:endParaRPr lang="en-GB" sz="1400" dirty="0"/>
          </a:p>
          <a:p>
            <a:r>
              <a:rPr lang="en-GB" sz="1400" dirty="0"/>
              <a:t>Once training had been complete the AI could beat the other players 7% better than chance alone. While not an astounding result this is due to the large amount of luck inherent in the game and so is a large improvement.</a:t>
            </a:r>
          </a:p>
          <a:p>
            <a:endParaRPr lang="en-GB" sz="1400" dirty="0"/>
          </a:p>
          <a:p>
            <a:r>
              <a:rPr lang="en-GB" sz="1400" dirty="0"/>
              <a:t>The chart on the right shows how the AI improved it’s score over the training process</a:t>
            </a:r>
            <a:r>
              <a:rPr lang="en-GB" dirty="0"/>
              <a:t>.</a:t>
            </a:r>
          </a:p>
        </p:txBody>
      </p:sp>
      <p:sp>
        <p:nvSpPr>
          <p:cNvPr id="4" name="Text Placeholder 3">
            <a:extLst>
              <a:ext uri="{FF2B5EF4-FFF2-40B4-BE49-F238E27FC236}">
                <a16:creationId xmlns:a16="http://schemas.microsoft.com/office/drawing/2014/main" id="{30F4CF0C-CB51-119D-B8E9-48EB6A433DBB}"/>
              </a:ext>
            </a:extLst>
          </p:cNvPr>
          <p:cNvSpPr>
            <a:spLocks noGrp="1"/>
          </p:cNvSpPr>
          <p:nvPr>
            <p:ph type="body" sz="quarter" idx="12"/>
          </p:nvPr>
        </p:nvSpPr>
        <p:spPr/>
        <p:txBody>
          <a:bodyPr/>
          <a:lstStyle/>
          <a:p>
            <a:endParaRPr lang="en-GB" dirty="0"/>
          </a:p>
        </p:txBody>
      </p:sp>
      <p:pic>
        <p:nvPicPr>
          <p:cNvPr id="10" name="Content Placeholder 9">
            <a:extLst>
              <a:ext uri="{FF2B5EF4-FFF2-40B4-BE49-F238E27FC236}">
                <a16:creationId xmlns:a16="http://schemas.microsoft.com/office/drawing/2014/main" id="{FE125E9A-82D7-6283-2B53-8B17406B8E99}"/>
              </a:ext>
            </a:extLst>
          </p:cNvPr>
          <p:cNvPicPr>
            <a:picLocks noGrp="1" noChangeAspect="1"/>
          </p:cNvPicPr>
          <p:nvPr>
            <p:ph type="chart" sz="quarter" idx="13"/>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7250" y="1368716"/>
            <a:ext cx="5621338" cy="4220581"/>
          </a:xfrm>
        </p:spPr>
      </p:pic>
      <p:sp>
        <p:nvSpPr>
          <p:cNvPr id="2" name="Slide Number Placeholder 1">
            <a:extLst>
              <a:ext uri="{FF2B5EF4-FFF2-40B4-BE49-F238E27FC236}">
                <a16:creationId xmlns:a16="http://schemas.microsoft.com/office/drawing/2014/main" id="{9E2D8DDF-85FF-9D6F-1D18-3F60E22575B7}"/>
              </a:ext>
            </a:extLst>
          </p:cNvPr>
          <p:cNvSpPr>
            <a:spLocks noGrp="1"/>
          </p:cNvSpPr>
          <p:nvPr>
            <p:ph type="sldNum" sz="quarter" idx="4294967295"/>
          </p:nvPr>
        </p:nvSpPr>
        <p:spPr>
          <a:xfrm>
            <a:off x="11896725" y="6456363"/>
            <a:ext cx="295275" cy="187325"/>
          </a:xfrm>
        </p:spPr>
        <p:txBody>
          <a:bodyPr/>
          <a:lstStyle/>
          <a:p>
            <a:fld id="{9EC71654-96A5-4280-94F3-931C61A9F92C}" type="slidenum">
              <a:rPr lang="en-IN" smtClean="0"/>
              <a:pPr/>
              <a:t>10</a:t>
            </a:fld>
            <a:endParaRPr lang="en-IN"/>
          </a:p>
        </p:txBody>
      </p:sp>
    </p:spTree>
    <p:extLst>
      <p:ext uri="{BB962C8B-B14F-4D97-AF65-F5344CB8AC3E}">
        <p14:creationId xmlns:p14="http://schemas.microsoft.com/office/powerpoint/2010/main" val="3891380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9AC7377-3C03-1AE4-00CB-EAFD457A0DB5}"/>
              </a:ext>
            </a:extLst>
          </p:cNvPr>
          <p:cNvSpPr>
            <a:spLocks noGrp="1"/>
          </p:cNvSpPr>
          <p:nvPr>
            <p:ph type="sldNum" sz="quarter" idx="19"/>
          </p:nvPr>
        </p:nvSpPr>
        <p:spPr/>
        <p:txBody>
          <a:bodyPr/>
          <a:lstStyle/>
          <a:p>
            <a:fld id="{9EC71654-96A5-4280-94F3-931C61A9F92C}" type="slidenum">
              <a:rPr lang="en-IN" smtClean="0"/>
              <a:pPr/>
              <a:t>11</a:t>
            </a:fld>
            <a:endParaRPr lang="en-IN"/>
          </a:p>
        </p:txBody>
      </p:sp>
      <p:sp>
        <p:nvSpPr>
          <p:cNvPr id="4" name="Title 3">
            <a:extLst>
              <a:ext uri="{FF2B5EF4-FFF2-40B4-BE49-F238E27FC236}">
                <a16:creationId xmlns:a16="http://schemas.microsoft.com/office/drawing/2014/main" id="{A1FAB87B-56C8-A13A-DD3C-038703E119D6}"/>
              </a:ext>
            </a:extLst>
          </p:cNvPr>
          <p:cNvSpPr>
            <a:spLocks noGrp="1"/>
          </p:cNvSpPr>
          <p:nvPr>
            <p:ph type="title"/>
          </p:nvPr>
        </p:nvSpPr>
        <p:spPr/>
        <p:txBody>
          <a:bodyPr/>
          <a:lstStyle/>
          <a:p>
            <a:r>
              <a:rPr lang="en-GB" dirty="0"/>
              <a:t>Lessons Learnt</a:t>
            </a:r>
          </a:p>
        </p:txBody>
      </p:sp>
      <p:sp>
        <p:nvSpPr>
          <p:cNvPr id="3" name="Content Placeholder 2">
            <a:extLst>
              <a:ext uri="{FF2B5EF4-FFF2-40B4-BE49-F238E27FC236}">
                <a16:creationId xmlns:a16="http://schemas.microsoft.com/office/drawing/2014/main" id="{B9DB73D7-87D5-5BED-AD93-E73543169F99}"/>
              </a:ext>
            </a:extLst>
          </p:cNvPr>
          <p:cNvSpPr>
            <a:spLocks noGrp="1"/>
          </p:cNvSpPr>
          <p:nvPr>
            <p:ph type="body" sz="quarter" idx="18"/>
          </p:nvPr>
        </p:nvSpPr>
        <p:spPr>
          <a:xfrm>
            <a:off x="390293" y="2225675"/>
            <a:ext cx="5705707" cy="3994150"/>
          </a:xfrm>
        </p:spPr>
        <p:txBody>
          <a:bodyPr>
            <a:normAutofit lnSpcReduction="10000"/>
          </a:bodyPr>
          <a:lstStyle/>
          <a:p>
            <a:pPr lvl="0">
              <a:spcAft>
                <a:spcPts val="1000"/>
              </a:spcAft>
            </a:pPr>
            <a:r>
              <a:rPr lang="en-US" sz="1800" dirty="0">
                <a:effectLst/>
                <a:latin typeface="+mn-lt"/>
                <a:ea typeface="Cambria" panose="02040503050406030204" pitchFamily="18" charset="0"/>
                <a:cs typeface="Times New Roman" panose="02020603050405020304" pitchFamily="18" charset="0"/>
              </a:rPr>
              <a:t>Unfortunately, my kids had become bored of the game by the time I had completed my project and so I didn’t get to implement any of the strategies that I had learned from the process.</a:t>
            </a:r>
          </a:p>
          <a:p>
            <a:pPr lvl="0">
              <a:spcAft>
                <a:spcPts val="1000"/>
              </a:spcAft>
            </a:pPr>
            <a:r>
              <a:rPr lang="en-US" sz="1800" dirty="0">
                <a:latin typeface="+mn-lt"/>
                <a:ea typeface="Cambria" panose="02040503050406030204" pitchFamily="18" charset="0"/>
                <a:cs typeface="Times New Roman" panose="02020603050405020304" pitchFamily="18" charset="0"/>
              </a:rPr>
              <a:t>I did learn how to implement Reinforcement Learning and NEAT in a system and get an AI to learn the best action to take in a probabilistic environment.</a:t>
            </a:r>
          </a:p>
          <a:p>
            <a:pPr lvl="0">
              <a:spcAft>
                <a:spcPts val="1000"/>
              </a:spcAft>
            </a:pPr>
            <a:r>
              <a:rPr lang="en-US" sz="1800">
                <a:latin typeface="+mn-lt"/>
                <a:ea typeface="Cambria" panose="02040503050406030204" pitchFamily="18" charset="0"/>
                <a:cs typeface="Times New Roman" panose="02020603050405020304" pitchFamily="18" charset="0"/>
              </a:rPr>
              <a:t>I also </a:t>
            </a:r>
            <a:r>
              <a:rPr lang="en-US" sz="1800" dirty="0">
                <a:latin typeface="+mn-lt"/>
                <a:ea typeface="Cambria" panose="02040503050406030204" pitchFamily="18" charset="0"/>
                <a:cs typeface="Times New Roman" panose="02020603050405020304" pitchFamily="18" charset="0"/>
              </a:rPr>
              <a:t>learnt how important it is to chose a fitness function and input encoding and to only change one at a time.</a:t>
            </a:r>
          </a:p>
          <a:p>
            <a:pPr lvl="0">
              <a:spcAft>
                <a:spcPts val="1000"/>
              </a:spcAft>
            </a:pPr>
            <a:r>
              <a:rPr lang="en-US" sz="1800" dirty="0">
                <a:latin typeface="+mn-lt"/>
                <a:ea typeface="Cambria" panose="02040503050406030204" pitchFamily="18" charset="0"/>
                <a:cs typeface="Times New Roman" panose="02020603050405020304" pitchFamily="18" charset="0"/>
              </a:rPr>
              <a:t>Reinforcement Learning is a powerful technique with wide applications in defense and in business. It can be applied to areas as wide reaching as network security, autonomous vehicles and Large Language models.</a:t>
            </a:r>
          </a:p>
          <a:p>
            <a:pPr lvl="0">
              <a:spcAft>
                <a:spcPts val="1000"/>
              </a:spcAft>
            </a:pPr>
            <a:endParaRPr lang="en-US" sz="1800" dirty="0">
              <a:latin typeface="+mn-lt"/>
              <a:ea typeface="Cambria" panose="02040503050406030204" pitchFamily="18" charset="0"/>
              <a:cs typeface="Times New Roman" panose="02020603050405020304" pitchFamily="18" charset="0"/>
            </a:endParaRPr>
          </a:p>
          <a:p>
            <a:pPr marL="342900" lvl="0" indent="-342900">
              <a:spcAft>
                <a:spcPts val="1000"/>
              </a:spcAft>
              <a:buFont typeface="+mj-lt"/>
              <a:buAutoNum type="arabicPeriod"/>
            </a:pPr>
            <a:endParaRPr lang="en-US" sz="1800" dirty="0">
              <a:effectLst/>
              <a:latin typeface="+mn-lt"/>
              <a:ea typeface="Cambria" panose="02040503050406030204" pitchFamily="18" charset="0"/>
              <a:cs typeface="Times New Roman" panose="02020603050405020304" pitchFamily="18" charset="0"/>
            </a:endParaRPr>
          </a:p>
          <a:p>
            <a:pPr lvl="0">
              <a:spcAft>
                <a:spcPts val="1000"/>
              </a:spcAft>
            </a:pPr>
            <a:endParaRPr lang="en-US" sz="1800" dirty="0">
              <a:effectLst/>
              <a:latin typeface="Cambria" panose="02040503050406030204" pitchFamily="18" charset="0"/>
              <a:ea typeface="Cambria" panose="02040503050406030204" pitchFamily="18" charset="0"/>
              <a:cs typeface="Times New Roman" panose="02020603050405020304" pitchFamily="18" charset="0"/>
            </a:endParaRPr>
          </a:p>
          <a:p>
            <a:endParaRPr lang="en-GB" dirty="0"/>
          </a:p>
        </p:txBody>
      </p:sp>
      <p:pic>
        <p:nvPicPr>
          <p:cNvPr id="5" name="Picture 4">
            <a:extLst>
              <a:ext uri="{FF2B5EF4-FFF2-40B4-BE49-F238E27FC236}">
                <a16:creationId xmlns:a16="http://schemas.microsoft.com/office/drawing/2014/main" id="{D8B63915-1787-7EE2-6D3F-BE161A259DBB}"/>
              </a:ext>
            </a:extLst>
          </p:cNvPr>
          <p:cNvPicPr>
            <a:picLocks noChangeAspect="1"/>
          </p:cNvPicPr>
          <p:nvPr/>
        </p:nvPicPr>
        <p:blipFill>
          <a:blip r:embed="rId2"/>
          <a:stretch>
            <a:fillRect/>
          </a:stretch>
        </p:blipFill>
        <p:spPr>
          <a:xfrm>
            <a:off x="6285178" y="528558"/>
            <a:ext cx="5620999" cy="5377138"/>
          </a:xfrm>
          <a:prstGeom prst="rect">
            <a:avLst/>
          </a:prstGeom>
        </p:spPr>
      </p:pic>
    </p:spTree>
    <p:extLst>
      <p:ext uri="{BB962C8B-B14F-4D97-AF65-F5344CB8AC3E}">
        <p14:creationId xmlns:p14="http://schemas.microsoft.com/office/powerpoint/2010/main" val="1375627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B893CB-22A6-2ACF-56D7-3720C5B42B4B}"/>
              </a:ext>
            </a:extLst>
          </p:cNvPr>
          <p:cNvSpPr>
            <a:spLocks noGrp="1"/>
          </p:cNvSpPr>
          <p:nvPr>
            <p:ph type="title"/>
          </p:nvPr>
        </p:nvSpPr>
        <p:spPr/>
        <p:txBody>
          <a:bodyPr/>
          <a:lstStyle/>
          <a:p>
            <a:r>
              <a:rPr lang="en-GB" dirty="0"/>
              <a:t>My Problem</a:t>
            </a:r>
          </a:p>
        </p:txBody>
      </p:sp>
      <p:sp>
        <p:nvSpPr>
          <p:cNvPr id="5" name="Text Placeholder 4">
            <a:extLst>
              <a:ext uri="{FF2B5EF4-FFF2-40B4-BE49-F238E27FC236}">
                <a16:creationId xmlns:a16="http://schemas.microsoft.com/office/drawing/2014/main" id="{7E0E7D44-5CBA-567E-225C-3F0F2176E8AA}"/>
              </a:ext>
            </a:extLst>
          </p:cNvPr>
          <p:cNvSpPr>
            <a:spLocks noGrp="1"/>
          </p:cNvSpPr>
          <p:nvPr>
            <p:ph type="body" sz="quarter" idx="11"/>
          </p:nvPr>
        </p:nvSpPr>
        <p:spPr/>
        <p:txBody>
          <a:bodyPr>
            <a:normAutofit fontScale="92500" lnSpcReduction="20000"/>
          </a:bodyPr>
          <a:lstStyle/>
          <a:p>
            <a:r>
              <a:rPr lang="en-GB" sz="2600" dirty="0"/>
              <a:t>My Kids enjoy playing the dice and card game </a:t>
            </a:r>
            <a:r>
              <a:rPr lang="en-GB" sz="2600" dirty="0" err="1"/>
              <a:t>Dragonwood</a:t>
            </a:r>
            <a:r>
              <a:rPr lang="en-GB" sz="2600" dirty="0"/>
              <a:t> and were increasingly getting better at it.</a:t>
            </a:r>
          </a:p>
          <a:p>
            <a:endParaRPr lang="en-GB" sz="2600" dirty="0"/>
          </a:p>
          <a:p>
            <a:r>
              <a:rPr lang="en-GB" sz="2600" dirty="0"/>
              <a:t>I decided to approach the problem like I would a work problem and see if I could use Data Science or Machine Learning to help understand the probabilities and maybe learn some strategies.</a:t>
            </a:r>
          </a:p>
          <a:p>
            <a:endParaRPr lang="en-GB" dirty="0"/>
          </a:p>
        </p:txBody>
      </p:sp>
      <p:sp>
        <p:nvSpPr>
          <p:cNvPr id="6" name="Text Placeholder 5">
            <a:extLst>
              <a:ext uri="{FF2B5EF4-FFF2-40B4-BE49-F238E27FC236}">
                <a16:creationId xmlns:a16="http://schemas.microsoft.com/office/drawing/2014/main" id="{6E11F2B3-3362-A13F-2325-E5EEFE4FBA8D}"/>
              </a:ext>
            </a:extLst>
          </p:cNvPr>
          <p:cNvSpPr>
            <a:spLocks noGrp="1"/>
          </p:cNvSpPr>
          <p:nvPr>
            <p:ph type="body" sz="quarter" idx="12"/>
          </p:nvPr>
        </p:nvSpPr>
        <p:spPr/>
        <p:txBody>
          <a:bodyPr/>
          <a:lstStyle/>
          <a:p>
            <a:endParaRPr lang="en-GB"/>
          </a:p>
        </p:txBody>
      </p:sp>
      <p:sp>
        <p:nvSpPr>
          <p:cNvPr id="7" name="Chart Placeholder 6">
            <a:extLst>
              <a:ext uri="{FF2B5EF4-FFF2-40B4-BE49-F238E27FC236}">
                <a16:creationId xmlns:a16="http://schemas.microsoft.com/office/drawing/2014/main" id="{3D824279-7CA1-ED4B-5BF0-064DDAA40745}"/>
              </a:ext>
            </a:extLst>
          </p:cNvPr>
          <p:cNvSpPr>
            <a:spLocks noGrp="1"/>
          </p:cNvSpPr>
          <p:nvPr>
            <p:ph type="chart" sz="quarter" idx="13"/>
          </p:nvPr>
        </p:nvSpPr>
        <p:spPr/>
        <p:txBody>
          <a:bodyPr/>
          <a:lstStyle/>
          <a:p>
            <a:endParaRPr lang="en-GB"/>
          </a:p>
        </p:txBody>
      </p:sp>
      <p:sp>
        <p:nvSpPr>
          <p:cNvPr id="2" name="Slide Number Placeholder 1">
            <a:extLst>
              <a:ext uri="{FF2B5EF4-FFF2-40B4-BE49-F238E27FC236}">
                <a16:creationId xmlns:a16="http://schemas.microsoft.com/office/drawing/2014/main" id="{D96A2A01-47B9-3F4F-331A-3925D452F700}"/>
              </a:ext>
            </a:extLst>
          </p:cNvPr>
          <p:cNvSpPr>
            <a:spLocks noGrp="1"/>
          </p:cNvSpPr>
          <p:nvPr>
            <p:ph type="sldNum" sz="quarter" idx="4294967295"/>
          </p:nvPr>
        </p:nvSpPr>
        <p:spPr>
          <a:xfrm>
            <a:off x="11896725" y="6456363"/>
            <a:ext cx="295275" cy="187325"/>
          </a:xfrm>
        </p:spPr>
        <p:txBody>
          <a:bodyPr/>
          <a:lstStyle/>
          <a:p>
            <a:fld id="{9EC71654-96A5-4280-94F3-931C61A9F92C}" type="slidenum">
              <a:rPr lang="en-IN" smtClean="0"/>
              <a:pPr/>
              <a:t>2</a:t>
            </a:fld>
            <a:endParaRPr lang="en-IN"/>
          </a:p>
        </p:txBody>
      </p:sp>
      <p:pic>
        <p:nvPicPr>
          <p:cNvPr id="16" name="Picture 15" descr="A game cards and dice on a green surface&#10;&#10;Description automatically generated">
            <a:extLst>
              <a:ext uri="{FF2B5EF4-FFF2-40B4-BE49-F238E27FC236}">
                <a16:creationId xmlns:a16="http://schemas.microsoft.com/office/drawing/2014/main" id="{BFA16B1A-D609-7242-1FF4-6689DB852AFD}"/>
              </a:ext>
            </a:extLst>
          </p:cNvPr>
          <p:cNvPicPr>
            <a:picLocks noChangeAspect="1"/>
          </p:cNvPicPr>
          <p:nvPr/>
        </p:nvPicPr>
        <p:blipFill rotWithShape="1">
          <a:blip r:embed="rId3">
            <a:extLst>
              <a:ext uri="{28A0092B-C50C-407E-A947-70E740481C1C}">
                <a14:useLocalDpi xmlns:a14="http://schemas.microsoft.com/office/drawing/2010/main" val="0"/>
              </a:ext>
            </a:extLst>
          </a:blip>
          <a:srcRect l="44234" t="-632" r="16050" b="31677"/>
          <a:stretch/>
        </p:blipFill>
        <p:spPr>
          <a:xfrm>
            <a:off x="5937570" y="791949"/>
            <a:ext cx="5620473" cy="5374302"/>
          </a:xfrm>
          <a:prstGeom prst="rect">
            <a:avLst/>
          </a:prstGeom>
        </p:spPr>
      </p:pic>
    </p:spTree>
    <p:extLst>
      <p:ext uri="{BB962C8B-B14F-4D97-AF65-F5344CB8AC3E}">
        <p14:creationId xmlns:p14="http://schemas.microsoft.com/office/powerpoint/2010/main" val="3166991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B78A30F-8858-55D2-9BEE-DC94276F6B04}"/>
              </a:ext>
            </a:extLst>
          </p:cNvPr>
          <p:cNvSpPr>
            <a:spLocks noGrp="1"/>
          </p:cNvSpPr>
          <p:nvPr>
            <p:ph type="title"/>
          </p:nvPr>
        </p:nvSpPr>
        <p:spPr/>
        <p:txBody>
          <a:bodyPr/>
          <a:lstStyle/>
          <a:p>
            <a:r>
              <a:rPr lang="en-GB" dirty="0"/>
              <a:t>Reinforcement Learning</a:t>
            </a:r>
          </a:p>
        </p:txBody>
      </p:sp>
      <p:sp>
        <p:nvSpPr>
          <p:cNvPr id="5" name="Text Placeholder 4">
            <a:extLst>
              <a:ext uri="{FF2B5EF4-FFF2-40B4-BE49-F238E27FC236}">
                <a16:creationId xmlns:a16="http://schemas.microsoft.com/office/drawing/2014/main" id="{649E1677-DA69-45EA-61FD-00B4183A7F2C}"/>
              </a:ext>
            </a:extLst>
          </p:cNvPr>
          <p:cNvSpPr>
            <a:spLocks noGrp="1"/>
          </p:cNvSpPr>
          <p:nvPr>
            <p:ph type="body" sz="quarter" idx="11"/>
          </p:nvPr>
        </p:nvSpPr>
        <p:spPr/>
        <p:txBody>
          <a:bodyPr>
            <a:normAutofit fontScale="92500" lnSpcReduction="20000"/>
          </a:bodyPr>
          <a:lstStyle/>
          <a:p>
            <a:r>
              <a:rPr lang="en-GB" sz="2600" dirty="0"/>
              <a:t>Reinforming Learning is a Paradigm within Machine Learning where an Agent operates within an environment to try and understand and learn the impact of it’s actions via a reward function.</a:t>
            </a:r>
          </a:p>
          <a:p>
            <a:endParaRPr lang="en-GB" sz="2600" dirty="0"/>
          </a:p>
          <a:p>
            <a:r>
              <a:rPr lang="en-GB" sz="2600" dirty="0"/>
              <a:t>This is well suited for games and works well for learning without having rules explicitly stated. </a:t>
            </a:r>
          </a:p>
          <a:p>
            <a:endParaRPr lang="en-GB" dirty="0"/>
          </a:p>
        </p:txBody>
      </p:sp>
      <p:sp>
        <p:nvSpPr>
          <p:cNvPr id="7" name="Text Placeholder 6">
            <a:extLst>
              <a:ext uri="{FF2B5EF4-FFF2-40B4-BE49-F238E27FC236}">
                <a16:creationId xmlns:a16="http://schemas.microsoft.com/office/drawing/2014/main" id="{6A99ED2C-3C19-C63B-DAA9-65AB3091B2DD}"/>
              </a:ext>
            </a:extLst>
          </p:cNvPr>
          <p:cNvSpPr>
            <a:spLocks noGrp="1"/>
          </p:cNvSpPr>
          <p:nvPr>
            <p:ph type="body" sz="quarter" idx="12"/>
          </p:nvPr>
        </p:nvSpPr>
        <p:spPr/>
        <p:txBody>
          <a:bodyPr/>
          <a:lstStyle/>
          <a:p>
            <a:endParaRPr lang="en-GB"/>
          </a:p>
        </p:txBody>
      </p:sp>
      <p:pic>
        <p:nvPicPr>
          <p:cNvPr id="6" name="Content Placeholder 5" descr="A diagram of a person's process&#10;&#10;Description automatically generated">
            <a:extLst>
              <a:ext uri="{FF2B5EF4-FFF2-40B4-BE49-F238E27FC236}">
                <a16:creationId xmlns:a16="http://schemas.microsoft.com/office/drawing/2014/main" id="{35D4587E-6D20-248F-FFED-DF42231A6DD9}"/>
              </a:ext>
            </a:extLst>
          </p:cNvPr>
          <p:cNvPicPr>
            <a:picLocks noGrp="1" noChangeAspect="1"/>
          </p:cNvPicPr>
          <p:nvPr>
            <p:ph type="chart" sz="quarter" idx="13"/>
          </p:nvPr>
        </p:nvPicPr>
        <p:blipFill>
          <a:blip r:embed="rId3">
            <a:extLst>
              <a:ext uri="{28A0092B-C50C-407E-A947-70E740481C1C}">
                <a14:useLocalDpi xmlns:a14="http://schemas.microsoft.com/office/drawing/2010/main" val="0"/>
              </a:ext>
            </a:extLst>
          </a:blip>
          <a:stretch>
            <a:fillRect/>
          </a:stretch>
        </p:blipFill>
        <p:spPr>
          <a:xfrm>
            <a:off x="5970704" y="1717402"/>
            <a:ext cx="5621338" cy="3423195"/>
          </a:xfrm>
        </p:spPr>
      </p:pic>
      <p:sp>
        <p:nvSpPr>
          <p:cNvPr id="2" name="Slide Number Placeholder 1">
            <a:extLst>
              <a:ext uri="{FF2B5EF4-FFF2-40B4-BE49-F238E27FC236}">
                <a16:creationId xmlns:a16="http://schemas.microsoft.com/office/drawing/2014/main" id="{F1E6D8BC-2C76-06AA-EE51-B3323814AC59}"/>
              </a:ext>
            </a:extLst>
          </p:cNvPr>
          <p:cNvSpPr>
            <a:spLocks noGrp="1"/>
          </p:cNvSpPr>
          <p:nvPr>
            <p:ph type="sldNum" sz="quarter" idx="4294967295"/>
          </p:nvPr>
        </p:nvSpPr>
        <p:spPr>
          <a:xfrm>
            <a:off x="11896725" y="6456363"/>
            <a:ext cx="295275" cy="187325"/>
          </a:xfrm>
        </p:spPr>
        <p:txBody>
          <a:bodyPr/>
          <a:lstStyle/>
          <a:p>
            <a:fld id="{9EC71654-96A5-4280-94F3-931C61A9F92C}" type="slidenum">
              <a:rPr lang="en-IN" smtClean="0"/>
              <a:pPr/>
              <a:t>3</a:t>
            </a:fld>
            <a:endParaRPr lang="en-IN"/>
          </a:p>
        </p:txBody>
      </p:sp>
    </p:spTree>
    <p:extLst>
      <p:ext uri="{BB962C8B-B14F-4D97-AF65-F5344CB8AC3E}">
        <p14:creationId xmlns:p14="http://schemas.microsoft.com/office/powerpoint/2010/main" val="158734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B78A30F-8858-55D2-9BEE-DC94276F6B04}"/>
              </a:ext>
            </a:extLst>
          </p:cNvPr>
          <p:cNvSpPr>
            <a:spLocks noGrp="1"/>
          </p:cNvSpPr>
          <p:nvPr>
            <p:ph type="title"/>
          </p:nvPr>
        </p:nvSpPr>
        <p:spPr/>
        <p:txBody>
          <a:bodyPr/>
          <a:lstStyle/>
          <a:p>
            <a:r>
              <a:rPr lang="en-GB" dirty="0"/>
              <a:t>Reinforcement Learning</a:t>
            </a:r>
          </a:p>
        </p:txBody>
      </p:sp>
      <p:sp>
        <p:nvSpPr>
          <p:cNvPr id="5" name="Text Placeholder 4">
            <a:extLst>
              <a:ext uri="{FF2B5EF4-FFF2-40B4-BE49-F238E27FC236}">
                <a16:creationId xmlns:a16="http://schemas.microsoft.com/office/drawing/2014/main" id="{649E1677-DA69-45EA-61FD-00B4183A7F2C}"/>
              </a:ext>
            </a:extLst>
          </p:cNvPr>
          <p:cNvSpPr>
            <a:spLocks noGrp="1"/>
          </p:cNvSpPr>
          <p:nvPr>
            <p:ph type="body" sz="quarter" idx="11"/>
          </p:nvPr>
        </p:nvSpPr>
        <p:spPr/>
        <p:txBody>
          <a:bodyPr>
            <a:normAutofit fontScale="55000" lnSpcReduction="20000"/>
          </a:bodyPr>
          <a:lstStyle/>
          <a:p>
            <a:r>
              <a:rPr lang="en-GB" sz="3600" dirty="0"/>
              <a:t>Works well under the following conditions</a:t>
            </a:r>
          </a:p>
          <a:p>
            <a:endParaRPr lang="en-GB" sz="3600" dirty="0"/>
          </a:p>
          <a:p>
            <a:r>
              <a:rPr lang="en-GB" sz="3600" dirty="0"/>
              <a:t>Where the underlying system is too complex to optimise deterministically:</a:t>
            </a:r>
          </a:p>
          <a:p>
            <a:pPr marL="514350" lvl="1" indent="-171450">
              <a:buFont typeface="Arial" panose="020B0604020202020204" pitchFamily="34" charset="0"/>
              <a:buChar char="•"/>
            </a:pPr>
            <a:r>
              <a:rPr lang="en-GB" sz="3375" dirty="0">
                <a:latin typeface="+mn-lt"/>
              </a:rPr>
              <a:t>Supply chains</a:t>
            </a:r>
          </a:p>
          <a:p>
            <a:pPr marL="514350" lvl="1" indent="-171450">
              <a:buFont typeface="Arial" panose="020B0604020202020204" pitchFamily="34" charset="0"/>
              <a:buChar char="•"/>
            </a:pPr>
            <a:r>
              <a:rPr lang="en-GB" sz="3375" dirty="0">
                <a:latin typeface="+mn-lt"/>
              </a:rPr>
              <a:t>Maintenance Schedules</a:t>
            </a:r>
            <a:endParaRPr lang="en-GB" sz="3600" dirty="0"/>
          </a:p>
          <a:p>
            <a:pPr marL="0" indent="0">
              <a:buFont typeface="Arial" panose="020B0604020202020204" pitchFamily="34" charset="0"/>
              <a:buNone/>
            </a:pPr>
            <a:r>
              <a:rPr lang="en-GB" sz="3600" dirty="0"/>
              <a:t>Where the system is a black box:</a:t>
            </a:r>
          </a:p>
          <a:p>
            <a:pPr marL="514350" lvl="1" indent="-171450">
              <a:buFont typeface="Arial" panose="020B0604020202020204" pitchFamily="34" charset="0"/>
              <a:buChar char="•"/>
            </a:pPr>
            <a:r>
              <a:rPr lang="en-GB" sz="3375" dirty="0">
                <a:latin typeface="+mn-lt"/>
              </a:rPr>
              <a:t>Digital twins</a:t>
            </a:r>
            <a:endParaRPr lang="en-GB" sz="3600" dirty="0"/>
          </a:p>
          <a:p>
            <a:pPr marL="0" indent="0">
              <a:buFont typeface="Arial" panose="020B0604020202020204" pitchFamily="34" charset="0"/>
              <a:buNone/>
            </a:pPr>
            <a:r>
              <a:rPr lang="en-GB" sz="3600" dirty="0"/>
              <a:t>Where there are limited resources:</a:t>
            </a:r>
          </a:p>
          <a:p>
            <a:pPr marL="514350" lvl="1" indent="-171450">
              <a:buFont typeface="Arial" panose="020B0604020202020204" pitchFamily="34" charset="0"/>
              <a:buChar char="•"/>
            </a:pPr>
            <a:r>
              <a:rPr lang="en-GB" sz="3375" dirty="0">
                <a:latin typeface="+mn-lt"/>
              </a:rPr>
              <a:t>Demand planning</a:t>
            </a:r>
          </a:p>
          <a:p>
            <a:pPr marL="514350" lvl="1" indent="-171450">
              <a:buFont typeface="Arial" panose="020B0604020202020204" pitchFamily="34" charset="0"/>
              <a:buChar char="•"/>
            </a:pPr>
            <a:r>
              <a:rPr lang="en-GB" sz="3375" dirty="0">
                <a:latin typeface="+mn-lt"/>
              </a:rPr>
              <a:t>Scheduling</a:t>
            </a:r>
          </a:p>
          <a:p>
            <a:endParaRPr lang="en-GB" dirty="0"/>
          </a:p>
        </p:txBody>
      </p:sp>
      <p:sp>
        <p:nvSpPr>
          <p:cNvPr id="7" name="Text Placeholder 6">
            <a:extLst>
              <a:ext uri="{FF2B5EF4-FFF2-40B4-BE49-F238E27FC236}">
                <a16:creationId xmlns:a16="http://schemas.microsoft.com/office/drawing/2014/main" id="{6A99ED2C-3C19-C63B-DAA9-65AB3091B2DD}"/>
              </a:ext>
            </a:extLst>
          </p:cNvPr>
          <p:cNvSpPr>
            <a:spLocks noGrp="1"/>
          </p:cNvSpPr>
          <p:nvPr>
            <p:ph type="body" sz="quarter" idx="12"/>
          </p:nvPr>
        </p:nvSpPr>
        <p:spPr/>
        <p:txBody>
          <a:bodyPr/>
          <a:lstStyle/>
          <a:p>
            <a:endParaRPr lang="en-GB" dirty="0"/>
          </a:p>
        </p:txBody>
      </p:sp>
      <p:sp>
        <p:nvSpPr>
          <p:cNvPr id="2" name="Slide Number Placeholder 1">
            <a:extLst>
              <a:ext uri="{FF2B5EF4-FFF2-40B4-BE49-F238E27FC236}">
                <a16:creationId xmlns:a16="http://schemas.microsoft.com/office/drawing/2014/main" id="{F1E6D8BC-2C76-06AA-EE51-B3323814AC59}"/>
              </a:ext>
            </a:extLst>
          </p:cNvPr>
          <p:cNvSpPr>
            <a:spLocks noGrp="1"/>
          </p:cNvSpPr>
          <p:nvPr>
            <p:ph type="sldNum" sz="quarter" idx="4294967295"/>
          </p:nvPr>
        </p:nvSpPr>
        <p:spPr>
          <a:xfrm>
            <a:off x="11896725" y="6456363"/>
            <a:ext cx="295275" cy="187325"/>
          </a:xfrm>
        </p:spPr>
        <p:txBody>
          <a:bodyPr/>
          <a:lstStyle/>
          <a:p>
            <a:fld id="{9EC71654-96A5-4280-94F3-931C61A9F92C}" type="slidenum">
              <a:rPr lang="en-IN" smtClean="0"/>
              <a:pPr/>
              <a:t>4</a:t>
            </a:fld>
            <a:endParaRPr lang="en-IN"/>
          </a:p>
        </p:txBody>
      </p:sp>
      <p:pic>
        <p:nvPicPr>
          <p:cNvPr id="9" name="Chart Placeholder 8" descr="Brown cardboard box with its shadow casted">
            <a:extLst>
              <a:ext uri="{FF2B5EF4-FFF2-40B4-BE49-F238E27FC236}">
                <a16:creationId xmlns:a16="http://schemas.microsoft.com/office/drawing/2014/main" id="{389F481C-460A-4BF6-1B87-D1EBCB643F86}"/>
              </a:ext>
            </a:extLst>
          </p:cNvPr>
          <p:cNvPicPr>
            <a:picLocks noGrp="1" noChangeAspect="1"/>
          </p:cNvPicPr>
          <p:nvPr>
            <p:ph type="chart" sz="quarter" idx="13"/>
          </p:nvPr>
        </p:nvPicPr>
        <p:blipFill rotWithShape="1">
          <a:blip r:embed="rId3">
            <a:extLst>
              <a:ext uri="{28A0092B-C50C-407E-A947-70E740481C1C}">
                <a14:useLocalDpi xmlns:a14="http://schemas.microsoft.com/office/drawing/2010/main" val="0"/>
              </a:ext>
            </a:extLst>
          </a:blip>
          <a:srcRect l="24782" r="6493"/>
          <a:stretch/>
        </p:blipFill>
        <p:spPr>
          <a:xfrm>
            <a:off x="6026848" y="839788"/>
            <a:ext cx="5442141" cy="5278437"/>
          </a:xfrm>
          <a:prstGeom prst="rect">
            <a:avLst/>
          </a:prstGeom>
        </p:spPr>
      </p:pic>
    </p:spTree>
    <p:extLst>
      <p:ext uri="{BB962C8B-B14F-4D97-AF65-F5344CB8AC3E}">
        <p14:creationId xmlns:p14="http://schemas.microsoft.com/office/powerpoint/2010/main" val="2228655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D411314-924A-15A6-8A37-C3237122F7E7}"/>
              </a:ext>
            </a:extLst>
          </p:cNvPr>
          <p:cNvSpPr>
            <a:spLocks noGrp="1"/>
          </p:cNvSpPr>
          <p:nvPr>
            <p:ph type="title"/>
          </p:nvPr>
        </p:nvSpPr>
        <p:spPr/>
        <p:txBody>
          <a:bodyPr/>
          <a:lstStyle/>
          <a:p>
            <a:r>
              <a:rPr lang="en-GB" dirty="0"/>
              <a:t>Python Model</a:t>
            </a:r>
          </a:p>
        </p:txBody>
      </p:sp>
      <p:sp>
        <p:nvSpPr>
          <p:cNvPr id="3" name="Text Placeholder 2">
            <a:extLst>
              <a:ext uri="{FF2B5EF4-FFF2-40B4-BE49-F238E27FC236}">
                <a16:creationId xmlns:a16="http://schemas.microsoft.com/office/drawing/2014/main" id="{9A44E18B-977D-7053-76FD-8ECA29EFC38A}"/>
              </a:ext>
            </a:extLst>
          </p:cNvPr>
          <p:cNvSpPr>
            <a:spLocks noGrp="1"/>
          </p:cNvSpPr>
          <p:nvPr>
            <p:ph type="body" sz="quarter" idx="11"/>
          </p:nvPr>
        </p:nvSpPr>
        <p:spPr/>
        <p:txBody>
          <a:bodyPr>
            <a:normAutofit lnSpcReduction="10000"/>
          </a:bodyPr>
          <a:lstStyle/>
          <a:p>
            <a:r>
              <a:rPr lang="en-GB" sz="1800" dirty="0"/>
              <a:t>First step was to programmatically model the game within Python.</a:t>
            </a:r>
          </a:p>
          <a:p>
            <a:endParaRPr lang="en-GB" sz="1800" dirty="0"/>
          </a:p>
          <a:p>
            <a:r>
              <a:rPr lang="en-GB" sz="1800" dirty="0"/>
              <a:t>I set up a series of classes and methods to allow me to play the game using a deterministic algorithm to make decisions. </a:t>
            </a:r>
          </a:p>
          <a:p>
            <a:endParaRPr lang="en-GB" sz="1800" dirty="0"/>
          </a:p>
          <a:p>
            <a:r>
              <a:rPr lang="en-GB" sz="1800" dirty="0"/>
              <a:t>This Reinforcement Leaning algorithm would then use this program and deterministic algorithm to compete against and eventually learn the games rules.</a:t>
            </a:r>
          </a:p>
        </p:txBody>
      </p:sp>
      <p:sp>
        <p:nvSpPr>
          <p:cNvPr id="5" name="Text Placeholder 4">
            <a:extLst>
              <a:ext uri="{FF2B5EF4-FFF2-40B4-BE49-F238E27FC236}">
                <a16:creationId xmlns:a16="http://schemas.microsoft.com/office/drawing/2014/main" id="{6ADC780F-3152-7B84-F16B-02C240CA0222}"/>
              </a:ext>
            </a:extLst>
          </p:cNvPr>
          <p:cNvSpPr>
            <a:spLocks noGrp="1"/>
          </p:cNvSpPr>
          <p:nvPr>
            <p:ph type="body" sz="quarter" idx="12"/>
          </p:nvPr>
        </p:nvSpPr>
        <p:spPr/>
        <p:txBody>
          <a:bodyPr/>
          <a:lstStyle/>
          <a:p>
            <a:endParaRPr lang="en-GB"/>
          </a:p>
        </p:txBody>
      </p:sp>
      <p:pic>
        <p:nvPicPr>
          <p:cNvPr id="6" name="Content Placeholder 5" descr="A diagram of a computer&#10;&#10;Description automatically generated">
            <a:extLst>
              <a:ext uri="{FF2B5EF4-FFF2-40B4-BE49-F238E27FC236}">
                <a16:creationId xmlns:a16="http://schemas.microsoft.com/office/drawing/2014/main" id="{C409C756-89D7-9918-64ED-8CF4E608E71C}"/>
              </a:ext>
            </a:extLst>
          </p:cNvPr>
          <p:cNvPicPr>
            <a:picLocks noGrp="1" noChangeAspect="1"/>
          </p:cNvPicPr>
          <p:nvPr>
            <p:ph type="chart" sz="quarter" idx="13"/>
          </p:nvPr>
        </p:nvPicPr>
        <p:blipFill>
          <a:blip r:embed="rId3">
            <a:extLst>
              <a:ext uri="{28A0092B-C50C-407E-A947-70E740481C1C}">
                <a14:useLocalDpi xmlns:a14="http://schemas.microsoft.com/office/drawing/2010/main" val="0"/>
              </a:ext>
            </a:extLst>
          </a:blip>
          <a:stretch>
            <a:fillRect/>
          </a:stretch>
        </p:blipFill>
        <p:spPr>
          <a:xfrm>
            <a:off x="5937250" y="1768599"/>
            <a:ext cx="5621338" cy="3420814"/>
          </a:xfrm>
        </p:spPr>
      </p:pic>
      <p:sp>
        <p:nvSpPr>
          <p:cNvPr id="2" name="Slide Number Placeholder 1">
            <a:extLst>
              <a:ext uri="{FF2B5EF4-FFF2-40B4-BE49-F238E27FC236}">
                <a16:creationId xmlns:a16="http://schemas.microsoft.com/office/drawing/2014/main" id="{9FF75331-A8EB-9F11-E5BB-50E5CF37D39A}"/>
              </a:ext>
            </a:extLst>
          </p:cNvPr>
          <p:cNvSpPr>
            <a:spLocks noGrp="1"/>
          </p:cNvSpPr>
          <p:nvPr>
            <p:ph type="sldNum" sz="quarter" idx="4294967295"/>
          </p:nvPr>
        </p:nvSpPr>
        <p:spPr>
          <a:xfrm>
            <a:off x="11896725" y="6456363"/>
            <a:ext cx="295275" cy="187325"/>
          </a:xfrm>
        </p:spPr>
        <p:txBody>
          <a:bodyPr/>
          <a:lstStyle/>
          <a:p>
            <a:fld id="{9EC71654-96A5-4280-94F3-931C61A9F92C}" type="slidenum">
              <a:rPr lang="en-IN" smtClean="0"/>
              <a:pPr/>
              <a:t>5</a:t>
            </a:fld>
            <a:endParaRPr lang="en-IN"/>
          </a:p>
        </p:txBody>
      </p:sp>
    </p:spTree>
    <p:extLst>
      <p:ext uri="{BB962C8B-B14F-4D97-AF65-F5344CB8AC3E}">
        <p14:creationId xmlns:p14="http://schemas.microsoft.com/office/powerpoint/2010/main" val="16193894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D411314-924A-15A6-8A37-C3237122F7E7}"/>
              </a:ext>
            </a:extLst>
          </p:cNvPr>
          <p:cNvSpPr>
            <a:spLocks noGrp="1"/>
          </p:cNvSpPr>
          <p:nvPr>
            <p:ph type="title"/>
          </p:nvPr>
        </p:nvSpPr>
        <p:spPr/>
        <p:txBody>
          <a:bodyPr/>
          <a:lstStyle/>
          <a:p>
            <a:r>
              <a:rPr lang="en-GB" dirty="0"/>
              <a:t>Deterministic Algorithm</a:t>
            </a:r>
          </a:p>
        </p:txBody>
      </p:sp>
      <p:sp>
        <p:nvSpPr>
          <p:cNvPr id="3" name="Text Placeholder 2">
            <a:extLst>
              <a:ext uri="{FF2B5EF4-FFF2-40B4-BE49-F238E27FC236}">
                <a16:creationId xmlns:a16="http://schemas.microsoft.com/office/drawing/2014/main" id="{9A44E18B-977D-7053-76FD-8ECA29EFC38A}"/>
              </a:ext>
            </a:extLst>
          </p:cNvPr>
          <p:cNvSpPr>
            <a:spLocks noGrp="1"/>
          </p:cNvSpPr>
          <p:nvPr>
            <p:ph type="body" sz="quarter" idx="11"/>
          </p:nvPr>
        </p:nvSpPr>
        <p:spPr/>
        <p:txBody>
          <a:bodyPr>
            <a:normAutofit/>
          </a:bodyPr>
          <a:lstStyle/>
          <a:p>
            <a:r>
              <a:rPr lang="en-GB" sz="1800" dirty="0"/>
              <a:t>As there were 3 other players in the game a way of them selecting moves was needed.</a:t>
            </a:r>
          </a:p>
          <a:p>
            <a:endParaRPr lang="en-GB" sz="1800" dirty="0"/>
          </a:p>
          <a:p>
            <a:r>
              <a:rPr lang="en-GB" sz="1800" dirty="0"/>
              <a:t>This involved optimising the formula to the right using a method called Grid Search to find best value for a and b.</a:t>
            </a:r>
          </a:p>
          <a:p>
            <a:endParaRPr lang="en-GB" sz="1800" dirty="0"/>
          </a:p>
          <a:p>
            <a:endParaRPr lang="en-GB" sz="1800" dirty="0"/>
          </a:p>
        </p:txBody>
      </p:sp>
      <p:sp>
        <p:nvSpPr>
          <p:cNvPr id="5" name="Text Placeholder 4">
            <a:extLst>
              <a:ext uri="{FF2B5EF4-FFF2-40B4-BE49-F238E27FC236}">
                <a16:creationId xmlns:a16="http://schemas.microsoft.com/office/drawing/2014/main" id="{6ADC780F-3152-7B84-F16B-02C240CA0222}"/>
              </a:ext>
            </a:extLst>
          </p:cNvPr>
          <p:cNvSpPr>
            <a:spLocks noGrp="1"/>
          </p:cNvSpPr>
          <p:nvPr>
            <p:ph type="body" sz="quarter" idx="12"/>
          </p:nvPr>
        </p:nvSpPr>
        <p:spPr/>
        <p:txBody>
          <a:bodyPr/>
          <a:lstStyle/>
          <a:p>
            <a:endParaRPr lang="en-GB"/>
          </a:p>
        </p:txBody>
      </p:sp>
      <p:sp>
        <p:nvSpPr>
          <p:cNvPr id="2" name="Slide Number Placeholder 1">
            <a:extLst>
              <a:ext uri="{FF2B5EF4-FFF2-40B4-BE49-F238E27FC236}">
                <a16:creationId xmlns:a16="http://schemas.microsoft.com/office/drawing/2014/main" id="{9FF75331-A8EB-9F11-E5BB-50E5CF37D39A}"/>
              </a:ext>
            </a:extLst>
          </p:cNvPr>
          <p:cNvSpPr>
            <a:spLocks noGrp="1"/>
          </p:cNvSpPr>
          <p:nvPr>
            <p:ph type="sldNum" sz="quarter" idx="4294967295"/>
          </p:nvPr>
        </p:nvSpPr>
        <p:spPr>
          <a:xfrm>
            <a:off x="11896725" y="6456363"/>
            <a:ext cx="295275" cy="187325"/>
          </a:xfrm>
        </p:spPr>
        <p:txBody>
          <a:bodyPr/>
          <a:lstStyle/>
          <a:p>
            <a:fld id="{9EC71654-96A5-4280-94F3-931C61A9F92C}" type="slidenum">
              <a:rPr lang="en-IN" smtClean="0"/>
              <a:pPr/>
              <a:t>6</a:t>
            </a:fld>
            <a:endParaRPr lang="en-IN"/>
          </a:p>
        </p:txBody>
      </p:sp>
      <p:pic>
        <p:nvPicPr>
          <p:cNvPr id="9" name="Content Placeholder 7" descr="A blue and white table with numbers&#10;&#10;Description automatically generated">
            <a:extLst>
              <a:ext uri="{FF2B5EF4-FFF2-40B4-BE49-F238E27FC236}">
                <a16:creationId xmlns:a16="http://schemas.microsoft.com/office/drawing/2014/main" id="{049F32C2-8441-EEF5-990F-7594B7A7D2DD}"/>
              </a:ext>
            </a:extLst>
          </p:cNvPr>
          <p:cNvPicPr>
            <a:picLocks noGrp="1" noChangeAspect="1"/>
          </p:cNvPicPr>
          <p:nvPr>
            <p:ph type="chart" sz="quarter" idx="13"/>
          </p:nvPr>
        </p:nvPicPr>
        <p:blipFill>
          <a:blip r:embed="rId3">
            <a:extLst>
              <a:ext uri="{28A0092B-C50C-407E-A947-70E740481C1C}">
                <a14:useLocalDpi xmlns:a14="http://schemas.microsoft.com/office/drawing/2010/main" val="0"/>
              </a:ext>
            </a:extLst>
          </a:blip>
          <a:stretch>
            <a:fillRect/>
          </a:stretch>
        </p:blipFill>
        <p:spPr>
          <a:xfrm>
            <a:off x="6586538" y="967162"/>
            <a:ext cx="4496427" cy="2124371"/>
          </a:xfrm>
          <a:prstGeom prst="rect">
            <a:avLst/>
          </a:prstGeom>
        </p:spPr>
      </p:pic>
      <p:pic>
        <p:nvPicPr>
          <p:cNvPr id="10" name="Picture 9">
            <a:extLst>
              <a:ext uri="{FF2B5EF4-FFF2-40B4-BE49-F238E27FC236}">
                <a16:creationId xmlns:a16="http://schemas.microsoft.com/office/drawing/2014/main" id="{8A078723-DC88-415E-46A9-787166AF0CD5}"/>
              </a:ext>
            </a:extLst>
          </p:cNvPr>
          <p:cNvPicPr>
            <a:picLocks noChangeAspect="1"/>
          </p:cNvPicPr>
          <p:nvPr/>
        </p:nvPicPr>
        <p:blipFill>
          <a:blip r:embed="rId4"/>
          <a:stretch>
            <a:fillRect/>
          </a:stretch>
        </p:blipFill>
        <p:spPr>
          <a:xfrm>
            <a:off x="6470264" y="3309268"/>
            <a:ext cx="4507706" cy="457200"/>
          </a:xfrm>
          <a:prstGeom prst="rect">
            <a:avLst/>
          </a:prstGeom>
        </p:spPr>
      </p:pic>
      <p:sp>
        <p:nvSpPr>
          <p:cNvPr id="11" name="TextBox 10">
            <a:extLst>
              <a:ext uri="{FF2B5EF4-FFF2-40B4-BE49-F238E27FC236}">
                <a16:creationId xmlns:a16="http://schemas.microsoft.com/office/drawing/2014/main" id="{2319C299-C229-0A63-EEFA-AEB8BC508138}"/>
              </a:ext>
            </a:extLst>
          </p:cNvPr>
          <p:cNvSpPr txBox="1"/>
          <p:nvPr/>
        </p:nvSpPr>
        <p:spPr>
          <a:xfrm>
            <a:off x="6848724" y="3970748"/>
            <a:ext cx="4129246" cy="1131079"/>
          </a:xfrm>
          <a:prstGeom prst="rect">
            <a:avLst/>
          </a:prstGeom>
          <a:noFill/>
        </p:spPr>
        <p:txBody>
          <a:bodyPr wrap="square">
            <a:spAutoFit/>
          </a:bodyPr>
          <a:lstStyle/>
          <a:p>
            <a:pPr algn="l"/>
            <a:r>
              <a:rPr lang="en-GB" sz="1350" dirty="0">
                <a:solidFill>
                  <a:srgbClr val="1F2328"/>
                </a:solidFill>
                <a:highlight>
                  <a:srgbClr val="FFFFFF"/>
                </a:highlight>
                <a:latin typeface="-apple-system"/>
              </a:rPr>
              <a:t>Where:</a:t>
            </a:r>
          </a:p>
          <a:p>
            <a:pPr algn="l">
              <a:buFont typeface="Arial" panose="020B0604020202020204" pitchFamily="34" charset="0"/>
              <a:buChar char="•"/>
            </a:pPr>
            <a:r>
              <a:rPr lang="en-GB" sz="1350" dirty="0">
                <a:solidFill>
                  <a:srgbClr val="1F2328"/>
                </a:solidFill>
                <a:highlight>
                  <a:srgbClr val="FFFFFF"/>
                </a:highlight>
                <a:latin typeface="-apple-system"/>
              </a:rPr>
              <a:t>𝑐 is the number of attacking cards</a:t>
            </a:r>
          </a:p>
          <a:p>
            <a:pPr algn="l">
              <a:buFont typeface="Arial" panose="020B0604020202020204" pitchFamily="34" charset="0"/>
              <a:buChar char="•"/>
            </a:pPr>
            <a:r>
              <a:rPr lang="en-GB" sz="1350" dirty="0">
                <a:solidFill>
                  <a:srgbClr val="1F2328"/>
                </a:solidFill>
                <a:highlight>
                  <a:srgbClr val="FFFFFF"/>
                </a:highlight>
                <a:latin typeface="-apple-system"/>
              </a:rPr>
              <a:t>𝐸𝑣𝑑𝑖𝑐𝑒 is expected value of the dice.</a:t>
            </a:r>
          </a:p>
          <a:p>
            <a:pPr algn="l">
              <a:buFont typeface="Arial" panose="020B0604020202020204" pitchFamily="34" charset="0"/>
              <a:buChar char="•"/>
            </a:pPr>
            <a:r>
              <a:rPr lang="en-GB" sz="1350" dirty="0">
                <a:solidFill>
                  <a:srgbClr val="1F2328"/>
                </a:solidFill>
                <a:highlight>
                  <a:srgbClr val="FFFFFF"/>
                </a:highlight>
                <a:latin typeface="-apple-system"/>
              </a:rPr>
              <a:t>𝑐𝑎𝑟𝑑 𝑑𝑒𝑓𝑒𝑛𝑐𝑒 𝑠𝑐𝑜𝑟𝑒 is the </a:t>
            </a:r>
            <a:r>
              <a:rPr lang="en-GB" sz="1350" dirty="0" err="1">
                <a:solidFill>
                  <a:srgbClr val="1F2328"/>
                </a:solidFill>
                <a:highlight>
                  <a:srgbClr val="FFFFFF"/>
                </a:highlight>
                <a:latin typeface="-apple-system"/>
              </a:rPr>
              <a:t>Dragonwood</a:t>
            </a:r>
            <a:r>
              <a:rPr lang="en-GB" sz="1350" dirty="0">
                <a:solidFill>
                  <a:srgbClr val="1F2328"/>
                </a:solidFill>
                <a:highlight>
                  <a:srgbClr val="FFFFFF"/>
                </a:highlight>
                <a:latin typeface="-apple-system"/>
              </a:rPr>
              <a:t> card's score to beat for that attack type.</a:t>
            </a:r>
          </a:p>
        </p:txBody>
      </p:sp>
    </p:spTree>
    <p:extLst>
      <p:ext uri="{BB962C8B-B14F-4D97-AF65-F5344CB8AC3E}">
        <p14:creationId xmlns:p14="http://schemas.microsoft.com/office/powerpoint/2010/main" val="5722893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509BA22-D6AF-CAD9-465B-9D183010A0DF}"/>
              </a:ext>
            </a:extLst>
          </p:cNvPr>
          <p:cNvSpPr>
            <a:spLocks noGrp="1"/>
          </p:cNvSpPr>
          <p:nvPr>
            <p:ph type="title"/>
          </p:nvPr>
        </p:nvSpPr>
        <p:spPr/>
        <p:txBody>
          <a:bodyPr/>
          <a:lstStyle/>
          <a:p>
            <a:r>
              <a:rPr lang="en-GB" dirty="0"/>
              <a:t>Develop an AI - Neuroevolution of Augmenting Topologies</a:t>
            </a:r>
          </a:p>
        </p:txBody>
      </p:sp>
      <p:sp>
        <p:nvSpPr>
          <p:cNvPr id="3" name="Text Placeholder 2">
            <a:extLst>
              <a:ext uri="{FF2B5EF4-FFF2-40B4-BE49-F238E27FC236}">
                <a16:creationId xmlns:a16="http://schemas.microsoft.com/office/drawing/2014/main" id="{D1791A68-2687-DAF7-95A6-5CDB892A076E}"/>
              </a:ext>
            </a:extLst>
          </p:cNvPr>
          <p:cNvSpPr>
            <a:spLocks noGrp="1"/>
          </p:cNvSpPr>
          <p:nvPr>
            <p:ph type="body" sz="quarter" idx="11"/>
          </p:nvPr>
        </p:nvSpPr>
        <p:spPr/>
        <p:txBody>
          <a:bodyPr>
            <a:normAutofit/>
          </a:bodyPr>
          <a:lstStyle/>
          <a:p>
            <a:r>
              <a:rPr lang="en-GB" sz="2000" dirty="0"/>
              <a:t>The Reinforcement Learning Algorithm I used was </a:t>
            </a:r>
            <a:r>
              <a:rPr lang="en-GB" sz="2000" dirty="0" err="1"/>
              <a:t>NeuroEvolution</a:t>
            </a:r>
            <a:r>
              <a:rPr lang="en-GB" sz="2000" dirty="0"/>
              <a:t> of Augmenting Topologies (NEAT). </a:t>
            </a:r>
          </a:p>
          <a:p>
            <a:endParaRPr lang="en-GB" sz="2000" dirty="0"/>
          </a:p>
          <a:p>
            <a:r>
              <a:rPr lang="en-GB" sz="2000" dirty="0"/>
              <a:t>This is a genetic algorithm based on the principals of evolution and natural selection. A neural network is varied over time using reproduction and mutation to find the best performing architecture against a reward function.</a:t>
            </a:r>
          </a:p>
        </p:txBody>
      </p:sp>
      <p:sp>
        <p:nvSpPr>
          <p:cNvPr id="7" name="Text Placeholder 6">
            <a:extLst>
              <a:ext uri="{FF2B5EF4-FFF2-40B4-BE49-F238E27FC236}">
                <a16:creationId xmlns:a16="http://schemas.microsoft.com/office/drawing/2014/main" id="{DAE1190A-C382-6FF5-59D9-F0730A62F0D2}"/>
              </a:ext>
            </a:extLst>
          </p:cNvPr>
          <p:cNvSpPr>
            <a:spLocks noGrp="1"/>
          </p:cNvSpPr>
          <p:nvPr>
            <p:ph type="body" sz="quarter" idx="12"/>
          </p:nvPr>
        </p:nvSpPr>
        <p:spPr/>
        <p:txBody>
          <a:bodyPr/>
          <a:lstStyle/>
          <a:p>
            <a:endParaRPr lang="en-GB"/>
          </a:p>
        </p:txBody>
      </p:sp>
      <p:pic>
        <p:nvPicPr>
          <p:cNvPr id="6" name="Content Placeholder 5" descr="A diagram of a person&#10;&#10;Description automatically generated">
            <a:extLst>
              <a:ext uri="{FF2B5EF4-FFF2-40B4-BE49-F238E27FC236}">
                <a16:creationId xmlns:a16="http://schemas.microsoft.com/office/drawing/2014/main" id="{87F2A660-2057-0E3F-C6CC-9AB8F934E150}"/>
              </a:ext>
            </a:extLst>
          </p:cNvPr>
          <p:cNvPicPr>
            <a:picLocks noGrp="1" noChangeAspect="1"/>
          </p:cNvPicPr>
          <p:nvPr>
            <p:ph type="chart" sz="quarter" idx="13"/>
          </p:nvPr>
        </p:nvPicPr>
        <p:blipFill>
          <a:blip r:embed="rId3">
            <a:extLst>
              <a:ext uri="{28A0092B-C50C-407E-A947-70E740481C1C}">
                <a14:useLocalDpi xmlns:a14="http://schemas.microsoft.com/office/drawing/2010/main" val="0"/>
              </a:ext>
            </a:extLst>
          </a:blip>
          <a:stretch>
            <a:fillRect/>
          </a:stretch>
        </p:blipFill>
        <p:spPr>
          <a:xfrm>
            <a:off x="5937250" y="2299818"/>
            <a:ext cx="5621338" cy="2358377"/>
          </a:xfrm>
        </p:spPr>
      </p:pic>
      <p:sp>
        <p:nvSpPr>
          <p:cNvPr id="2" name="Slide Number Placeholder 1">
            <a:extLst>
              <a:ext uri="{FF2B5EF4-FFF2-40B4-BE49-F238E27FC236}">
                <a16:creationId xmlns:a16="http://schemas.microsoft.com/office/drawing/2014/main" id="{5AD468BE-8C96-F996-4D08-645306982F81}"/>
              </a:ext>
            </a:extLst>
          </p:cNvPr>
          <p:cNvSpPr>
            <a:spLocks noGrp="1"/>
          </p:cNvSpPr>
          <p:nvPr>
            <p:ph type="sldNum" sz="quarter" idx="4294967295"/>
          </p:nvPr>
        </p:nvSpPr>
        <p:spPr>
          <a:xfrm>
            <a:off x="11896725" y="6456363"/>
            <a:ext cx="295275" cy="187325"/>
          </a:xfrm>
          <a:prstGeom prst="rect">
            <a:avLst/>
          </a:prstGeom>
        </p:spPr>
        <p:txBody>
          <a:bodyPr/>
          <a:lstStyle/>
          <a:p>
            <a:fld id="{9EC71654-96A5-4280-94F3-931C61A9F92C}" type="slidenum">
              <a:rPr lang="en-IN" smtClean="0"/>
              <a:pPr/>
              <a:t>7</a:t>
            </a:fld>
            <a:endParaRPr lang="en-IN"/>
          </a:p>
        </p:txBody>
      </p:sp>
    </p:spTree>
    <p:extLst>
      <p:ext uri="{BB962C8B-B14F-4D97-AF65-F5344CB8AC3E}">
        <p14:creationId xmlns:p14="http://schemas.microsoft.com/office/powerpoint/2010/main" val="627723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4B0A544-BC02-0B86-EA88-EF9C65E2B32A}"/>
              </a:ext>
            </a:extLst>
          </p:cNvPr>
          <p:cNvSpPr>
            <a:spLocks noGrp="1"/>
          </p:cNvSpPr>
          <p:nvPr>
            <p:ph type="title"/>
          </p:nvPr>
        </p:nvSpPr>
        <p:spPr/>
        <p:txBody>
          <a:bodyPr/>
          <a:lstStyle/>
          <a:p>
            <a:r>
              <a:rPr lang="en-GB" dirty="0"/>
              <a:t>Fitness Function</a:t>
            </a:r>
          </a:p>
        </p:txBody>
      </p:sp>
      <p:sp>
        <p:nvSpPr>
          <p:cNvPr id="14" name="Text Placeholder 13">
            <a:extLst>
              <a:ext uri="{FF2B5EF4-FFF2-40B4-BE49-F238E27FC236}">
                <a16:creationId xmlns:a16="http://schemas.microsoft.com/office/drawing/2014/main" id="{34F7DD4C-3B61-7A19-2095-3C8487AA3E51}"/>
              </a:ext>
            </a:extLst>
          </p:cNvPr>
          <p:cNvSpPr>
            <a:spLocks noGrp="1"/>
          </p:cNvSpPr>
          <p:nvPr>
            <p:ph type="body" sz="quarter" idx="11"/>
          </p:nvPr>
        </p:nvSpPr>
        <p:spPr/>
        <p:txBody>
          <a:bodyPr>
            <a:normAutofit fontScale="92500" lnSpcReduction="10000"/>
          </a:bodyPr>
          <a:lstStyle/>
          <a:p>
            <a:r>
              <a:rPr lang="en-GB" sz="1800" dirty="0"/>
              <a:t>I had to define a function to tell the algorithm which behaviours were correct and to hopefully maximise the score and beat our deterministic algorithm.</a:t>
            </a:r>
          </a:p>
          <a:p>
            <a:endParaRPr lang="en-GB" sz="1800" dirty="0"/>
          </a:p>
          <a:p>
            <a:r>
              <a:rPr lang="en-GB" sz="1800" dirty="0"/>
              <a:t>Initially the AI was performing lots of invalid moves and discarding cards needlessly, so I tried to change the fitness function to try and penalise it for these actions.</a:t>
            </a:r>
          </a:p>
          <a:p>
            <a:endParaRPr lang="en-GB" sz="1800" dirty="0"/>
          </a:p>
          <a:p>
            <a:r>
              <a:rPr lang="en-GB" sz="1800" dirty="0"/>
              <a:t>This was unsuccessful and so I completely stopped the AI for being able to perform invalid moves and this improved the results greatly.</a:t>
            </a:r>
          </a:p>
        </p:txBody>
      </p:sp>
      <p:sp>
        <p:nvSpPr>
          <p:cNvPr id="18" name="Text Placeholder 17">
            <a:extLst>
              <a:ext uri="{FF2B5EF4-FFF2-40B4-BE49-F238E27FC236}">
                <a16:creationId xmlns:a16="http://schemas.microsoft.com/office/drawing/2014/main" id="{D24B3E60-2F7C-03B8-FC95-F8F656720AA5}"/>
              </a:ext>
            </a:extLst>
          </p:cNvPr>
          <p:cNvSpPr>
            <a:spLocks noGrp="1"/>
          </p:cNvSpPr>
          <p:nvPr>
            <p:ph type="body" sz="quarter" idx="12"/>
          </p:nvPr>
        </p:nvSpPr>
        <p:spPr/>
        <p:txBody>
          <a:bodyPr/>
          <a:lstStyle/>
          <a:p>
            <a:endParaRPr lang="en-GB"/>
          </a:p>
        </p:txBody>
      </p:sp>
      <p:pic>
        <p:nvPicPr>
          <p:cNvPr id="17" name="Chart Placeholder 16">
            <a:extLst>
              <a:ext uri="{FF2B5EF4-FFF2-40B4-BE49-F238E27FC236}">
                <a16:creationId xmlns:a16="http://schemas.microsoft.com/office/drawing/2014/main" id="{426B14C1-2DD3-D87D-A770-4BA0B474F47B}"/>
              </a:ext>
            </a:extLst>
          </p:cNvPr>
          <p:cNvPicPr>
            <a:picLocks noGrp="1" noChangeAspect="1"/>
          </p:cNvPicPr>
          <p:nvPr>
            <p:ph type="chart" sz="quarter" idx="13"/>
          </p:nvPr>
        </p:nvPicPr>
        <p:blipFill rotWithShape="1">
          <a:blip r:embed="rId3"/>
          <a:srcRect l="18760" r="21331"/>
          <a:stretch/>
        </p:blipFill>
        <p:spPr>
          <a:xfrm>
            <a:off x="6447697" y="1730381"/>
            <a:ext cx="5449028" cy="4324775"/>
          </a:xfrm>
          <a:prstGeom prst="rect">
            <a:avLst/>
          </a:prstGeom>
        </p:spPr>
      </p:pic>
      <p:sp>
        <p:nvSpPr>
          <p:cNvPr id="2" name="Slide Number Placeholder 1">
            <a:extLst>
              <a:ext uri="{FF2B5EF4-FFF2-40B4-BE49-F238E27FC236}">
                <a16:creationId xmlns:a16="http://schemas.microsoft.com/office/drawing/2014/main" id="{704AC918-B0EA-C502-76FD-D15594EBE8F4}"/>
              </a:ext>
            </a:extLst>
          </p:cNvPr>
          <p:cNvSpPr>
            <a:spLocks noGrp="1"/>
          </p:cNvSpPr>
          <p:nvPr>
            <p:ph type="sldNum" sz="quarter" idx="4294967295"/>
          </p:nvPr>
        </p:nvSpPr>
        <p:spPr>
          <a:xfrm>
            <a:off x="11896725" y="6456363"/>
            <a:ext cx="295275" cy="187325"/>
          </a:xfrm>
          <a:prstGeom prst="rect">
            <a:avLst/>
          </a:prstGeom>
        </p:spPr>
        <p:txBody>
          <a:bodyPr/>
          <a:lstStyle/>
          <a:p>
            <a:fld id="{9EC71654-96A5-4280-94F3-931C61A9F92C}" type="slidenum">
              <a:rPr lang="en-IN" smtClean="0"/>
              <a:pPr/>
              <a:t>8</a:t>
            </a:fld>
            <a:endParaRPr lang="en-IN"/>
          </a:p>
        </p:txBody>
      </p:sp>
    </p:spTree>
    <p:extLst>
      <p:ext uri="{BB962C8B-B14F-4D97-AF65-F5344CB8AC3E}">
        <p14:creationId xmlns:p14="http://schemas.microsoft.com/office/powerpoint/2010/main" val="3971251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5F25950-B7DB-58B7-B54A-192B4484231F}"/>
              </a:ext>
            </a:extLst>
          </p:cNvPr>
          <p:cNvSpPr>
            <a:spLocks noGrp="1"/>
          </p:cNvSpPr>
          <p:nvPr>
            <p:ph type="sldNum" sz="quarter" idx="12"/>
          </p:nvPr>
        </p:nvSpPr>
        <p:spPr/>
        <p:txBody>
          <a:bodyPr/>
          <a:lstStyle/>
          <a:p>
            <a:fld id="{9EC71654-96A5-4280-94F3-931C61A9F92C}" type="slidenum">
              <a:rPr lang="en-IN" smtClean="0"/>
              <a:pPr/>
              <a:t>9</a:t>
            </a:fld>
            <a:endParaRPr lang="en-IN"/>
          </a:p>
        </p:txBody>
      </p:sp>
      <p:sp>
        <p:nvSpPr>
          <p:cNvPr id="5" name="Title 4">
            <a:extLst>
              <a:ext uri="{FF2B5EF4-FFF2-40B4-BE49-F238E27FC236}">
                <a16:creationId xmlns:a16="http://schemas.microsoft.com/office/drawing/2014/main" id="{C7FCFB02-EC06-F494-16C1-45C38F87821C}"/>
              </a:ext>
            </a:extLst>
          </p:cNvPr>
          <p:cNvSpPr>
            <a:spLocks noGrp="1"/>
          </p:cNvSpPr>
          <p:nvPr>
            <p:ph type="title"/>
          </p:nvPr>
        </p:nvSpPr>
        <p:spPr/>
        <p:txBody>
          <a:bodyPr/>
          <a:lstStyle/>
          <a:p>
            <a:r>
              <a:rPr lang="en-GB" dirty="0"/>
              <a:t>Input Encoding</a:t>
            </a:r>
          </a:p>
        </p:txBody>
      </p:sp>
      <p:pic>
        <p:nvPicPr>
          <p:cNvPr id="4" name="Picture 3">
            <a:extLst>
              <a:ext uri="{FF2B5EF4-FFF2-40B4-BE49-F238E27FC236}">
                <a16:creationId xmlns:a16="http://schemas.microsoft.com/office/drawing/2014/main" id="{D1316E71-ACCD-4A77-E42A-024075BAFF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799" y="2174488"/>
            <a:ext cx="2607140" cy="1657170"/>
          </a:xfrm>
          <a:prstGeom prst="rect">
            <a:avLst/>
          </a:prstGeom>
        </p:spPr>
      </p:pic>
      <p:pic>
        <p:nvPicPr>
          <p:cNvPr id="9" name="Picture 8">
            <a:extLst>
              <a:ext uri="{FF2B5EF4-FFF2-40B4-BE49-F238E27FC236}">
                <a16:creationId xmlns:a16="http://schemas.microsoft.com/office/drawing/2014/main" id="{626398AB-B6FC-B7D5-A1F6-3D9FA69877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9850" y="2014296"/>
            <a:ext cx="2886743" cy="1817362"/>
          </a:xfrm>
          <a:prstGeom prst="rect">
            <a:avLst/>
          </a:prstGeom>
        </p:spPr>
      </p:pic>
      <p:sp>
        <p:nvSpPr>
          <p:cNvPr id="6" name="TextBox 5">
            <a:extLst>
              <a:ext uri="{FF2B5EF4-FFF2-40B4-BE49-F238E27FC236}">
                <a16:creationId xmlns:a16="http://schemas.microsoft.com/office/drawing/2014/main" id="{64C1A265-9836-B4AB-541E-FCF51105CD18}"/>
              </a:ext>
            </a:extLst>
          </p:cNvPr>
          <p:cNvSpPr txBox="1"/>
          <p:nvPr/>
        </p:nvSpPr>
        <p:spPr>
          <a:xfrm>
            <a:off x="7989850" y="1672377"/>
            <a:ext cx="3813718" cy="646331"/>
          </a:xfrm>
          <a:prstGeom prst="rect">
            <a:avLst/>
          </a:prstGeom>
          <a:noFill/>
        </p:spPr>
        <p:txBody>
          <a:bodyPr wrap="square" rtlCol="0">
            <a:spAutoFit/>
          </a:bodyPr>
          <a:lstStyle/>
          <a:p>
            <a:r>
              <a:rPr lang="en-GB" b="0" i="0" dirty="0">
                <a:solidFill>
                  <a:srgbClr val="1F2328"/>
                </a:solidFill>
                <a:effectLst/>
                <a:highlight>
                  <a:srgbClr val="FFFFFF"/>
                </a:highlight>
                <a:latin typeface="-apple-system"/>
              </a:rPr>
              <a:t>Second iteration – 11 Neurons</a:t>
            </a:r>
          </a:p>
          <a:p>
            <a:endParaRPr lang="en-GB" dirty="0"/>
          </a:p>
        </p:txBody>
      </p:sp>
      <p:sp>
        <p:nvSpPr>
          <p:cNvPr id="12" name="TextBox 11">
            <a:extLst>
              <a:ext uri="{FF2B5EF4-FFF2-40B4-BE49-F238E27FC236}">
                <a16:creationId xmlns:a16="http://schemas.microsoft.com/office/drawing/2014/main" id="{1334EB6E-55BD-7301-A778-DBDD6ACCE8CE}"/>
              </a:ext>
            </a:extLst>
          </p:cNvPr>
          <p:cNvSpPr txBox="1"/>
          <p:nvPr/>
        </p:nvSpPr>
        <p:spPr>
          <a:xfrm>
            <a:off x="604025" y="1851322"/>
            <a:ext cx="3813718" cy="646331"/>
          </a:xfrm>
          <a:prstGeom prst="rect">
            <a:avLst/>
          </a:prstGeom>
          <a:noFill/>
        </p:spPr>
        <p:txBody>
          <a:bodyPr wrap="square" rtlCol="0">
            <a:spAutoFit/>
          </a:bodyPr>
          <a:lstStyle/>
          <a:p>
            <a:r>
              <a:rPr lang="en-GB" b="0" i="0" dirty="0">
                <a:solidFill>
                  <a:srgbClr val="1F2328"/>
                </a:solidFill>
                <a:effectLst/>
                <a:highlight>
                  <a:srgbClr val="FFFFFF"/>
                </a:highlight>
                <a:latin typeface="-apple-system"/>
              </a:rPr>
              <a:t>First Iteration – 11 Neurons</a:t>
            </a:r>
          </a:p>
          <a:p>
            <a:endParaRPr lang="en-GB" dirty="0"/>
          </a:p>
        </p:txBody>
      </p:sp>
      <p:sp>
        <p:nvSpPr>
          <p:cNvPr id="13" name="Arrow: Right 12">
            <a:extLst>
              <a:ext uri="{FF2B5EF4-FFF2-40B4-BE49-F238E27FC236}">
                <a16:creationId xmlns:a16="http://schemas.microsoft.com/office/drawing/2014/main" id="{753D6F53-6C79-FB78-BE0D-87ADD6F1D93F}"/>
              </a:ext>
            </a:extLst>
          </p:cNvPr>
          <p:cNvSpPr/>
          <p:nvPr/>
        </p:nvSpPr>
        <p:spPr>
          <a:xfrm>
            <a:off x="4204010" y="2776654"/>
            <a:ext cx="3100039" cy="40536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8D076DB4-CCD0-25EB-A7B7-02150662263D}"/>
              </a:ext>
            </a:extLst>
          </p:cNvPr>
          <p:cNvSpPr txBox="1"/>
          <p:nvPr/>
        </p:nvSpPr>
        <p:spPr>
          <a:xfrm>
            <a:off x="2890263" y="4107350"/>
            <a:ext cx="6033632" cy="1754326"/>
          </a:xfrm>
          <a:prstGeom prst="rect">
            <a:avLst/>
          </a:prstGeom>
          <a:noFill/>
        </p:spPr>
        <p:txBody>
          <a:bodyPr wrap="square" rtlCol="0">
            <a:spAutoFit/>
          </a:bodyPr>
          <a:lstStyle/>
          <a:p>
            <a:r>
              <a:rPr lang="en-GB" dirty="0"/>
              <a:t>Communicating how the game is going to the AI is very important and is done through the Input encoding.</a:t>
            </a:r>
          </a:p>
          <a:p>
            <a:endParaRPr lang="en-GB" dirty="0"/>
          </a:p>
          <a:p>
            <a:r>
              <a:rPr lang="en-GB" dirty="0"/>
              <a:t>My initial encoding was very complicated and resulted in poor results and little learning. After simplifying what I tell the AI the results improved greatly.</a:t>
            </a:r>
          </a:p>
        </p:txBody>
      </p:sp>
    </p:spTree>
    <p:extLst>
      <p:ext uri="{BB962C8B-B14F-4D97-AF65-F5344CB8AC3E}">
        <p14:creationId xmlns:p14="http://schemas.microsoft.com/office/powerpoint/2010/main" val="3647842559"/>
      </p:ext>
    </p:extLst>
  </p:cSld>
  <p:clrMapOvr>
    <a:masterClrMapping/>
  </p:clrMapOvr>
</p:sld>
</file>

<file path=ppt/theme/theme1.xml><?xml version="1.0" encoding="utf-8"?>
<a:theme xmlns:a="http://schemas.openxmlformats.org/drawingml/2006/main" name="2_Office Theme">
  <a:themeElements>
    <a:clrScheme name="Whitetree">
      <a:dk1>
        <a:srgbClr val="000000"/>
      </a:dk1>
      <a:lt1>
        <a:srgbClr val="FFFFFF"/>
      </a:lt1>
      <a:dk2>
        <a:srgbClr val="44546A"/>
      </a:dk2>
      <a:lt2>
        <a:srgbClr val="E7E6E6"/>
      </a:lt2>
      <a:accent1>
        <a:srgbClr val="597091"/>
      </a:accent1>
      <a:accent2>
        <a:srgbClr val="4D7EBF"/>
      </a:accent2>
      <a:accent3>
        <a:srgbClr val="45A7DE"/>
      </a:accent3>
      <a:accent4>
        <a:srgbClr val="59C1D5"/>
      </a:accent4>
      <a:accent5>
        <a:srgbClr val="5B9BD5"/>
      </a:accent5>
      <a:accent6>
        <a:srgbClr val="70AD47"/>
      </a:accent6>
      <a:hlink>
        <a:srgbClr val="5EBA99"/>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Whitetree Powerpoint Template" id="{ED7CB306-AB50-4806-A7F2-A38FF16876FB}" vid="{0BD55A4D-C892-420E-B20C-8F81E74C94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93A920AEAF0F847858D23D2A1BC9C8D" ma:contentTypeVersion="26" ma:contentTypeDescription="Create a new document." ma:contentTypeScope="" ma:versionID="ae8f9cd4f4c58443086ba4407b35477a">
  <xsd:schema xmlns:xsd="http://www.w3.org/2001/XMLSchema" xmlns:xs="http://www.w3.org/2001/XMLSchema" xmlns:p="http://schemas.microsoft.com/office/2006/metadata/properties" xmlns:ns2="c9632c6c-7b87-4797-be6e-8aa2616a4b52" xmlns:ns3="6a6288ec-f492-463c-ac09-4fe42775e41a" targetNamespace="http://schemas.microsoft.com/office/2006/metadata/properties" ma:root="true" ma:fieldsID="4a591246a056b440775622379c824761" ns2:_="" ns3:_="">
    <xsd:import namespace="c9632c6c-7b87-4797-be6e-8aa2616a4b52"/>
    <xsd:import namespace="6a6288ec-f492-463c-ac09-4fe42775e41a"/>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AutoKeyPoints" minOccurs="0"/>
                <xsd:element ref="ns2:MediaServiceKeyPoints" minOccurs="0"/>
                <xsd:element ref="ns2:MediaServiceGenerationTime" minOccurs="0"/>
                <xsd:element ref="ns2:MediaServiceEventHashCode" minOccurs="0"/>
                <xsd:element ref="ns2:MediaServiceOCR" minOccurs="0"/>
                <xsd:element ref="ns3:SharedWithUsers" minOccurs="0"/>
                <xsd:element ref="ns3:SharedWithDetails" minOccurs="0"/>
                <xsd:element ref="ns2:MediaServiceLocation" minOccurs="0"/>
                <xsd:element ref="ns2:lcf76f155ced4ddcb4097134ff3c332f" minOccurs="0"/>
                <xsd:element ref="ns3:TaxCatchAll" minOccurs="0"/>
                <xsd:element ref="ns2:Hyperlink" minOccurs="0"/>
                <xsd:element ref="ns2:MediaServiceObjectDetectorVersions" minOccurs="0"/>
                <xsd:element ref="ns2:Comments" minOccurs="0"/>
                <xsd:element ref="ns2:MediaServiceSearchProperties" minOccurs="0"/>
                <xsd:element ref="ns2:Team" minOccurs="0"/>
                <xsd:element ref="ns2:Owner" minOccurs="0"/>
                <xsd:element ref="ns2:Review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9632c6c-7b87-4797-be6e-8aa2616a4b5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2e550fd7-a2e1-46a3-a180-aad89695026d" ma:termSetId="09814cd3-568e-fe90-9814-8d621ff8fb84" ma:anchorId="fba54fb3-c3e1-fe81-a776-ca4b69148c4d" ma:open="true" ma:isKeyword="false">
      <xsd:complexType>
        <xsd:sequence>
          <xsd:element ref="pc:Terms" minOccurs="0" maxOccurs="1"/>
        </xsd:sequence>
      </xsd:complexType>
    </xsd:element>
    <xsd:element name="Hyperlink" ma:index="24" nillable="true" ma:displayName="Hyperlink" ma:description="Hyperlink" ma:format="Hyperlink" ma:internalName="Hyperlink">
      <xsd:complexType>
        <xsd:complexContent>
          <xsd:extension base="dms:URL">
            <xsd:sequence>
              <xsd:element name="Url" type="dms:ValidUrl" minOccurs="0" nillable="true"/>
              <xsd:element name="Description" type="xsd:string" nillable="true"/>
            </xsd:sequence>
          </xsd:extension>
        </xsd:complexContent>
      </xsd:complexType>
    </xsd:element>
    <xsd:element name="MediaServiceObjectDetectorVersions" ma:index="25" nillable="true" ma:displayName="MediaServiceObjectDetectorVersions" ma:hidden="true" ma:indexed="true" ma:internalName="MediaServiceObjectDetectorVersions" ma:readOnly="true">
      <xsd:simpleType>
        <xsd:restriction base="dms:Text"/>
      </xsd:simpleType>
    </xsd:element>
    <xsd:element name="Comments" ma:index="26" nillable="true" ma:displayName="Comments" ma:format="Dropdown" ma:internalName="Comments">
      <xsd:simpleType>
        <xsd:restriction base="dms:Note">
          <xsd:maxLength value="255"/>
        </xsd:restriction>
      </xsd:simpleType>
    </xsd:element>
    <xsd:element name="MediaServiceSearchProperties" ma:index="27" nillable="true" ma:displayName="MediaServiceSearchProperties" ma:hidden="true" ma:internalName="MediaServiceSearchProperties" ma:readOnly="true">
      <xsd:simpleType>
        <xsd:restriction base="dms:Note"/>
      </xsd:simpleType>
    </xsd:element>
    <xsd:element name="Team" ma:index="28" nillable="true" ma:displayName="Team" ma:format="Dropdown" ma:internalName="Team">
      <xsd:simpleType>
        <xsd:restriction base="dms:Choice">
          <xsd:enumeration value="Choice 1"/>
          <xsd:enumeration value="Choice 2"/>
          <xsd:enumeration value="Choice 3"/>
        </xsd:restriction>
      </xsd:simpleType>
    </xsd:element>
    <xsd:element name="Owner" ma:index="29" nillable="true" ma:displayName="Owner" ma:format="Dropdown" ma:list="UserInfo" ma:SharePointGroup="0"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ReviewDate" ma:index="30" nillable="true" ma:displayName="Review Date" ma:format="DateOnly" ma:internalName="ReviewDat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6a6288ec-f492-463c-ac09-4fe42775e41a"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6be54361-c5f6-4a99-bf83-cc84245744a8}" ma:internalName="TaxCatchAll" ma:showField="CatchAllData" ma:web="6a6288ec-f492-463c-ac09-4fe42775e41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c9632c6c-7b87-4797-be6e-8aa2616a4b52">
      <Terms xmlns="http://schemas.microsoft.com/office/infopath/2007/PartnerControls"/>
    </lcf76f155ced4ddcb4097134ff3c332f>
    <TaxCatchAll xmlns="6a6288ec-f492-463c-ac09-4fe42775e41a" xsi:nil="true"/>
    <Hyperlink xmlns="c9632c6c-7b87-4797-be6e-8aa2616a4b52">
      <Url xsi:nil="true"/>
      <Description xsi:nil="true"/>
    </Hyperlink>
    <Comments xmlns="c9632c6c-7b87-4797-be6e-8aa2616a4b52" xsi:nil="true"/>
    <ReviewDate xmlns="c9632c6c-7b87-4797-be6e-8aa2616a4b52" xsi:nil="true"/>
    <Owner xmlns="c9632c6c-7b87-4797-be6e-8aa2616a4b52">
      <UserInfo>
        <DisplayName/>
        <AccountId xsi:nil="true"/>
        <AccountType/>
      </UserInfo>
    </Owner>
    <Team xmlns="c9632c6c-7b87-4797-be6e-8aa2616a4b52" xsi:nil="true"/>
  </documentManagement>
</p:properties>
</file>

<file path=customXml/itemProps1.xml><?xml version="1.0" encoding="utf-8"?>
<ds:datastoreItem xmlns:ds="http://schemas.openxmlformats.org/officeDocument/2006/customXml" ds:itemID="{82D42F0B-B13F-4A63-BF5A-5E60163E736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9632c6c-7b87-4797-be6e-8aa2616a4b52"/>
    <ds:schemaRef ds:uri="6a6288ec-f492-463c-ac09-4fe42775e41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435C585-0C8B-4754-9E3C-15C85C5A104C}">
  <ds:schemaRefs>
    <ds:schemaRef ds:uri="http://schemas.microsoft.com/sharepoint/v3/contenttype/forms"/>
  </ds:schemaRefs>
</ds:datastoreItem>
</file>

<file path=customXml/itemProps3.xml><?xml version="1.0" encoding="utf-8"?>
<ds:datastoreItem xmlns:ds="http://schemas.openxmlformats.org/officeDocument/2006/customXml" ds:itemID="{34CB8EC8-6440-4642-992D-6C2F79873043}">
  <ds:schemaRefs>
    <ds:schemaRef ds:uri="http://schemas.microsoft.com/office/infopath/2007/PartnerControls"/>
    <ds:schemaRef ds:uri="http://purl.org/dc/terms/"/>
    <ds:schemaRef ds:uri="http://purl.org/dc/elements/1.1/"/>
    <ds:schemaRef ds:uri="http://www.w3.org/XML/1998/namespace"/>
    <ds:schemaRef ds:uri="http://schemas.microsoft.com/office/2006/documentManagement/types"/>
    <ds:schemaRef ds:uri="http://schemas.openxmlformats.org/package/2006/metadata/core-properties"/>
    <ds:schemaRef ds:uri="6a6288ec-f492-463c-ac09-4fe42775e41a"/>
    <ds:schemaRef ds:uri="c9632c6c-7b87-4797-be6e-8aa2616a4b52"/>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5444</TotalTime>
  <Words>1152</Words>
  <Application>Microsoft Office PowerPoint</Application>
  <PresentationFormat>Widescreen</PresentationFormat>
  <Paragraphs>129</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-apple-system</vt:lpstr>
      <vt:lpstr>Arial</vt:lpstr>
      <vt:lpstr>Calibri</vt:lpstr>
      <vt:lpstr>Cambria</vt:lpstr>
      <vt:lpstr>2_Office Theme</vt:lpstr>
      <vt:lpstr>Using Reinforcement Learning to Beat my Children (at board games) </vt:lpstr>
      <vt:lpstr>My Problem</vt:lpstr>
      <vt:lpstr>Reinforcement Learning</vt:lpstr>
      <vt:lpstr>Reinforcement Learning</vt:lpstr>
      <vt:lpstr>Python Model</vt:lpstr>
      <vt:lpstr>Deterministic Algorithm</vt:lpstr>
      <vt:lpstr>Develop an AI - Neuroevolution of Augmenting Topologies</vt:lpstr>
      <vt:lpstr>Fitness Function</vt:lpstr>
      <vt:lpstr>Input Encoding</vt:lpstr>
      <vt:lpstr>SUCCESS</vt:lpstr>
      <vt:lpstr>Lessons Learnt</vt:lpstr>
    </vt:vector>
  </TitlesOfParts>
  <Manager>You Exec (https://youexec.com/resources)</Manager>
  <Company>You Exec (https://youexec.com/resources)</Company>
  <LinksUpToDate>false</LinksUpToDate>
  <SharedDoc>false</SharedDoc>
  <HyperlinkBase>You Exec (https://youexec.com/resources)</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Meeting &amp; Agenda Presentation</dc:title>
  <dc:subject>Meeting &amp; Agenda Presentation</dc:subject>
  <dc:creator>You Exec (https://youexec.com/resources)</dc:creator>
  <cp:keywords>You Exec (https:/youexec.com/resources)</cp:keywords>
  <dc:description>You Exec (https://youexec.com/resources)</dc:description>
  <cp:lastModifiedBy>Dominic McCaskill</cp:lastModifiedBy>
  <cp:revision>105</cp:revision>
  <dcterms:created xsi:type="dcterms:W3CDTF">2019-07-26T02:00:50Z</dcterms:created>
  <dcterms:modified xsi:type="dcterms:W3CDTF">2024-08-13T20:13:47Z</dcterms:modified>
  <cp:category>You Exec (https://youexec.com/resources)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0x010100E93A920AEAF0F847858D23D2A1BC9C8D</vt:lpwstr>
  </property>
  <property fmtid="{D5CDD505-2E9C-101B-9397-08002B2CF9AE}" pid="3" name="MediaServiceImageTags">
    <vt:lpwstr/>
  </property>
</Properties>
</file>

<file path=docProps/thumbnail.jpeg>
</file>